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5" r:id="rId5"/>
  </p:sldMasterIdLst>
  <p:notesMasterIdLst>
    <p:notesMasterId r:id="rId21"/>
  </p:notesMasterIdLst>
  <p:handoutMasterIdLst>
    <p:handoutMasterId r:id="rId22"/>
  </p:handoutMasterIdLst>
  <p:sldIdLst>
    <p:sldId id="507" r:id="rId6"/>
    <p:sldId id="544" r:id="rId7"/>
    <p:sldId id="546" r:id="rId8"/>
    <p:sldId id="554" r:id="rId9"/>
    <p:sldId id="555" r:id="rId10"/>
    <p:sldId id="556" r:id="rId11"/>
    <p:sldId id="549" r:id="rId12"/>
    <p:sldId id="557" r:id="rId13"/>
    <p:sldId id="564" r:id="rId14"/>
    <p:sldId id="560" r:id="rId15"/>
    <p:sldId id="552" r:id="rId16"/>
    <p:sldId id="565" r:id="rId17"/>
    <p:sldId id="566" r:id="rId18"/>
    <p:sldId id="567" r:id="rId19"/>
    <p:sldId id="551" r:id="rId20"/>
  </p:sldIdLst>
  <p:sldSz cx="9144000" cy="6858000" type="screen4x3"/>
  <p:notesSz cx="9236075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479D"/>
    <a:srgbClr val="766B6C"/>
    <a:srgbClr val="BFBFBF"/>
    <a:srgbClr val="FFFFFF"/>
    <a:srgbClr val="66CCFF"/>
    <a:srgbClr val="4F81BD"/>
    <a:srgbClr val="FFFF99"/>
    <a:srgbClr val="FFFF00"/>
    <a:srgbClr val="FFCC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72" autoAdjust="0"/>
    <p:restoredTop sz="97175" autoAdjust="0"/>
  </p:normalViewPr>
  <p:slideViewPr>
    <p:cSldViewPr snapToGrid="0" snapToObjects="1" showGuides="1">
      <p:cViewPr varScale="1">
        <p:scale>
          <a:sx n="71" d="100"/>
          <a:sy n="71" d="100"/>
        </p:scale>
        <p:origin x="-1710" y="-96"/>
      </p:cViewPr>
      <p:guideLst>
        <p:guide orient="horz" pos="1959"/>
        <p:guide orient="horz" pos="2160"/>
        <p:guide orient="horz" pos="3882"/>
        <p:guide orient="horz" pos="2077"/>
        <p:guide orient="horz" pos="2243"/>
        <p:guide orient="horz" pos="4053"/>
        <p:guide orient="horz" pos="4114"/>
        <p:guide pos="221"/>
        <p:guide pos="2882"/>
        <p:guide pos="2960"/>
        <p:guide pos="2768"/>
        <p:guide pos="5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77DD9-8912-476B-A1B2-3C83F7BF9E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D3E97-9519-41EE-AB12-77E8E01BB605}">
      <dgm:prSet phldrT="[Text]" custT="1"/>
      <dgm:spPr/>
      <dgm:t>
        <a:bodyPr/>
        <a:lstStyle/>
        <a:p>
          <a:r>
            <a:rPr lang="en-US" sz="2800" dirty="0" smtClean="0"/>
            <a:t>Multitasking: A Brain Drain</a:t>
          </a:r>
        </a:p>
      </dgm:t>
    </dgm:pt>
    <dgm:pt modelId="{C8574C3F-1223-43B7-90F2-DDDF2A69025B}" type="parTrans" cxnId="{3FEA7CCC-C996-479A-B35A-0B1EE68CE889}">
      <dgm:prSet/>
      <dgm:spPr/>
      <dgm:t>
        <a:bodyPr/>
        <a:lstStyle/>
        <a:p>
          <a:endParaRPr lang="en-US"/>
        </a:p>
      </dgm:t>
    </dgm:pt>
    <dgm:pt modelId="{B5FCDB2A-A491-4E6D-B5A8-C19580FD3EF7}" type="sibTrans" cxnId="{3FEA7CCC-C996-479A-B35A-0B1EE68CE889}">
      <dgm:prSet/>
      <dgm:spPr/>
      <dgm:t>
        <a:bodyPr/>
        <a:lstStyle/>
        <a:p>
          <a:endParaRPr lang="en-US"/>
        </a:p>
      </dgm:t>
    </dgm:pt>
    <dgm:pt modelId="{19F6E6EE-21D3-4A9F-959C-B30426B84F7E}">
      <dgm:prSet phldrT="[Text]" custT="1"/>
      <dgm:spPr/>
      <dgm:t>
        <a:bodyPr/>
        <a:lstStyle/>
        <a:p>
          <a:r>
            <a:rPr lang="en-US" sz="2800" dirty="0" smtClean="0"/>
            <a:t>Multitasking for the brain is a myth</a:t>
          </a:r>
        </a:p>
      </dgm:t>
    </dgm:pt>
    <dgm:pt modelId="{CC4213C4-0AAB-4B16-A92D-924CCD933B9D}" type="parTrans" cxnId="{EDFE5EA6-875F-46FC-9C4C-0157C6F4263E}">
      <dgm:prSet/>
      <dgm:spPr/>
      <dgm:t>
        <a:bodyPr/>
        <a:lstStyle/>
        <a:p>
          <a:endParaRPr lang="en-US"/>
        </a:p>
      </dgm:t>
    </dgm:pt>
    <dgm:pt modelId="{1E5CE366-F3B5-4BAD-9F78-A0E3B3FC9463}" type="sibTrans" cxnId="{EDFE5EA6-875F-46FC-9C4C-0157C6F4263E}">
      <dgm:prSet/>
      <dgm:spPr/>
      <dgm:t>
        <a:bodyPr/>
        <a:lstStyle/>
        <a:p>
          <a:endParaRPr lang="en-US"/>
        </a:p>
      </dgm:t>
    </dgm:pt>
    <dgm:pt modelId="{F9775984-0743-4E04-B9E6-E7A8FBB42517}">
      <dgm:prSet phldrT="[Text]" custT="1"/>
      <dgm:spPr/>
      <dgm:t>
        <a:bodyPr/>
        <a:lstStyle/>
        <a:p>
          <a:r>
            <a:rPr lang="en-US" sz="2800" dirty="0" smtClean="0"/>
            <a:t>Human brains do </a:t>
          </a:r>
          <a:r>
            <a:rPr lang="en-US" sz="2800" u="sng" dirty="0" smtClean="0">
              <a:solidFill>
                <a:srgbClr val="FF0000"/>
              </a:solidFill>
            </a:rPr>
            <a:t>not</a:t>
          </a:r>
          <a:r>
            <a:rPr lang="en-US" sz="2800" dirty="0" smtClean="0"/>
            <a:t> perform two tasks at a time</a:t>
          </a:r>
        </a:p>
      </dgm:t>
    </dgm:pt>
    <dgm:pt modelId="{F8B552B0-5CD3-4613-B5CF-4CB0BB811BBF}" type="parTrans" cxnId="{1129A13F-A26F-41E7-8BE6-6A1E2BE7EE57}">
      <dgm:prSet/>
      <dgm:spPr/>
      <dgm:t>
        <a:bodyPr/>
        <a:lstStyle/>
        <a:p>
          <a:endParaRPr lang="en-US"/>
        </a:p>
      </dgm:t>
    </dgm:pt>
    <dgm:pt modelId="{E8AF9831-D0CB-4A1A-9A12-B2B375A2A061}" type="sibTrans" cxnId="{1129A13F-A26F-41E7-8BE6-6A1E2BE7EE57}">
      <dgm:prSet/>
      <dgm:spPr/>
      <dgm:t>
        <a:bodyPr/>
        <a:lstStyle/>
        <a:p>
          <a:endParaRPr lang="en-US"/>
        </a:p>
      </dgm:t>
    </dgm:pt>
    <dgm:pt modelId="{71B54F36-0DD6-43A1-BDAF-10F107E50B7A}">
      <dgm:prSet phldrT="[Text]" custT="1"/>
      <dgm:spPr/>
      <dgm:t>
        <a:bodyPr/>
        <a:lstStyle/>
        <a:p>
          <a:r>
            <a:rPr lang="en-US" sz="2800" dirty="0" smtClean="0"/>
            <a:t>The brain switches between one task and another</a:t>
          </a:r>
        </a:p>
      </dgm:t>
    </dgm:pt>
    <dgm:pt modelId="{22D9B980-ED40-4B3D-8041-49B9DA8B332C}" type="parTrans" cxnId="{E55F184A-0400-47D7-9650-86E900B253E2}">
      <dgm:prSet/>
      <dgm:spPr/>
      <dgm:t>
        <a:bodyPr/>
        <a:lstStyle/>
        <a:p>
          <a:endParaRPr lang="en-US"/>
        </a:p>
      </dgm:t>
    </dgm:pt>
    <dgm:pt modelId="{42E4CFDF-1644-4561-9563-79A781F0DD23}" type="sibTrans" cxnId="{E55F184A-0400-47D7-9650-86E900B253E2}">
      <dgm:prSet/>
      <dgm:spPr/>
      <dgm:t>
        <a:bodyPr/>
        <a:lstStyle/>
        <a:p>
          <a:endParaRPr lang="en-US"/>
        </a:p>
      </dgm:t>
    </dgm:pt>
    <dgm:pt modelId="{AAF02253-ABD4-4A8E-8268-1F5A3EA8D4E5}" type="pres">
      <dgm:prSet presAssocID="{2A477DD9-8912-476B-A1B2-3C83F7BF9E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1DB5C6-87AE-441D-BE5F-670F0614BDDC}" type="pres">
      <dgm:prSet presAssocID="{68AD3E97-9519-41EE-AB12-77E8E01BB605}" presName="parentLin" presStyleCnt="0"/>
      <dgm:spPr/>
    </dgm:pt>
    <dgm:pt modelId="{79A053F3-2275-46FD-86C6-C70AC5E052E4}" type="pres">
      <dgm:prSet presAssocID="{68AD3E97-9519-41EE-AB12-77E8E01BB60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612B0BC-F8A6-4828-BD7A-6FC3B39A4018}" type="pres">
      <dgm:prSet presAssocID="{68AD3E97-9519-41EE-AB12-77E8E01BB605}" presName="parentText" presStyleLbl="node1" presStyleIdx="0" presStyleCnt="1" custScaleY="42889" custLinFactNeighborX="5877" custLinFactNeighborY="-22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804FF-207D-4DFA-9B60-54615A988423}" type="pres">
      <dgm:prSet presAssocID="{68AD3E97-9519-41EE-AB12-77E8E01BB605}" presName="negativeSpace" presStyleCnt="0"/>
      <dgm:spPr/>
    </dgm:pt>
    <dgm:pt modelId="{28C4C731-A62F-41E8-A40E-B2E56C5F285C}" type="pres">
      <dgm:prSet presAssocID="{68AD3E97-9519-41EE-AB12-77E8E01BB60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E5EA6-875F-46FC-9C4C-0157C6F4263E}" srcId="{68AD3E97-9519-41EE-AB12-77E8E01BB605}" destId="{19F6E6EE-21D3-4A9F-959C-B30426B84F7E}" srcOrd="0" destOrd="0" parTransId="{CC4213C4-0AAB-4B16-A92D-924CCD933B9D}" sibTransId="{1E5CE366-F3B5-4BAD-9F78-A0E3B3FC9463}"/>
    <dgm:cxn modelId="{5B4DBD6A-7FA7-48B1-8B08-2D3563CED595}" type="presOf" srcId="{68AD3E97-9519-41EE-AB12-77E8E01BB605}" destId="{79A053F3-2275-46FD-86C6-C70AC5E052E4}" srcOrd="0" destOrd="0" presId="urn:microsoft.com/office/officeart/2005/8/layout/list1"/>
    <dgm:cxn modelId="{E55F184A-0400-47D7-9650-86E900B253E2}" srcId="{68AD3E97-9519-41EE-AB12-77E8E01BB605}" destId="{71B54F36-0DD6-43A1-BDAF-10F107E50B7A}" srcOrd="2" destOrd="0" parTransId="{22D9B980-ED40-4B3D-8041-49B9DA8B332C}" sibTransId="{42E4CFDF-1644-4561-9563-79A781F0DD23}"/>
    <dgm:cxn modelId="{4438808A-13EC-4E0C-BC59-18113B88324D}" type="presOf" srcId="{2A477DD9-8912-476B-A1B2-3C83F7BF9EC9}" destId="{AAF02253-ABD4-4A8E-8268-1F5A3EA8D4E5}" srcOrd="0" destOrd="0" presId="urn:microsoft.com/office/officeart/2005/8/layout/list1"/>
    <dgm:cxn modelId="{69739AEA-BBCB-4404-AE97-9EA92A40E8D6}" type="presOf" srcId="{19F6E6EE-21D3-4A9F-959C-B30426B84F7E}" destId="{28C4C731-A62F-41E8-A40E-B2E56C5F285C}" srcOrd="0" destOrd="0" presId="urn:microsoft.com/office/officeart/2005/8/layout/list1"/>
    <dgm:cxn modelId="{ED3C7B57-7CBB-486C-89E7-031BD8D123D7}" type="presOf" srcId="{F9775984-0743-4E04-B9E6-E7A8FBB42517}" destId="{28C4C731-A62F-41E8-A40E-B2E56C5F285C}" srcOrd="0" destOrd="1" presId="urn:microsoft.com/office/officeart/2005/8/layout/list1"/>
    <dgm:cxn modelId="{3FEA7CCC-C996-479A-B35A-0B1EE68CE889}" srcId="{2A477DD9-8912-476B-A1B2-3C83F7BF9EC9}" destId="{68AD3E97-9519-41EE-AB12-77E8E01BB605}" srcOrd="0" destOrd="0" parTransId="{C8574C3F-1223-43B7-90F2-DDDF2A69025B}" sibTransId="{B5FCDB2A-A491-4E6D-B5A8-C19580FD3EF7}"/>
    <dgm:cxn modelId="{96C8F02D-E9DE-459D-89BA-711F55E30AB4}" type="presOf" srcId="{68AD3E97-9519-41EE-AB12-77E8E01BB605}" destId="{E612B0BC-F8A6-4828-BD7A-6FC3B39A4018}" srcOrd="1" destOrd="0" presId="urn:microsoft.com/office/officeart/2005/8/layout/list1"/>
    <dgm:cxn modelId="{372B2D21-963D-4A59-9024-91548DA88126}" type="presOf" srcId="{71B54F36-0DD6-43A1-BDAF-10F107E50B7A}" destId="{28C4C731-A62F-41E8-A40E-B2E56C5F285C}" srcOrd="0" destOrd="2" presId="urn:microsoft.com/office/officeart/2005/8/layout/list1"/>
    <dgm:cxn modelId="{1129A13F-A26F-41E7-8BE6-6A1E2BE7EE57}" srcId="{68AD3E97-9519-41EE-AB12-77E8E01BB605}" destId="{F9775984-0743-4E04-B9E6-E7A8FBB42517}" srcOrd="1" destOrd="0" parTransId="{F8B552B0-5CD3-4613-B5CF-4CB0BB811BBF}" sibTransId="{E8AF9831-D0CB-4A1A-9A12-B2B375A2A061}"/>
    <dgm:cxn modelId="{BD84F16A-FFB0-43B0-A859-C5F8101FB8B0}" type="presParOf" srcId="{AAF02253-ABD4-4A8E-8268-1F5A3EA8D4E5}" destId="{B01DB5C6-87AE-441D-BE5F-670F0614BDDC}" srcOrd="0" destOrd="0" presId="urn:microsoft.com/office/officeart/2005/8/layout/list1"/>
    <dgm:cxn modelId="{3BE85D12-3F41-4FC4-B4AE-26BB85D58A46}" type="presParOf" srcId="{B01DB5C6-87AE-441D-BE5F-670F0614BDDC}" destId="{79A053F3-2275-46FD-86C6-C70AC5E052E4}" srcOrd="0" destOrd="0" presId="urn:microsoft.com/office/officeart/2005/8/layout/list1"/>
    <dgm:cxn modelId="{4881D27E-A6C8-49C9-9852-C2A51D11EB84}" type="presParOf" srcId="{B01DB5C6-87AE-441D-BE5F-670F0614BDDC}" destId="{E612B0BC-F8A6-4828-BD7A-6FC3B39A4018}" srcOrd="1" destOrd="0" presId="urn:microsoft.com/office/officeart/2005/8/layout/list1"/>
    <dgm:cxn modelId="{2257156D-8715-4017-915A-1F1756773CF9}" type="presParOf" srcId="{AAF02253-ABD4-4A8E-8268-1F5A3EA8D4E5}" destId="{236804FF-207D-4DFA-9B60-54615A988423}" srcOrd="1" destOrd="0" presId="urn:microsoft.com/office/officeart/2005/8/layout/list1"/>
    <dgm:cxn modelId="{395B6F41-076B-4F7F-AFB0-7C807D24B8BE}" type="presParOf" srcId="{AAF02253-ABD4-4A8E-8268-1F5A3EA8D4E5}" destId="{28C4C731-A62F-41E8-A40E-B2E56C5F28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389E9-C396-4B20-ADCF-1B6EFFB06F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570B2E-080C-4A62-AE66-256FC8F774DA}">
      <dgm:prSet phldrT="[Text]"/>
      <dgm:spPr>
        <a:solidFill>
          <a:schemeClr val="accent2"/>
        </a:solidFill>
      </dgm:spPr>
      <dgm:t>
        <a:bodyPr/>
        <a:lstStyle/>
        <a:p>
          <a:pPr algn="ctr"/>
          <a:r>
            <a:rPr lang="en-US" dirty="0" smtClean="0"/>
            <a:t>Driving needs ALL of your attention</a:t>
          </a:r>
          <a:endParaRPr lang="en-US" dirty="0"/>
        </a:p>
      </dgm:t>
    </dgm:pt>
    <dgm:pt modelId="{94753619-71EA-43AE-8443-565F341E87BC}" type="parTrans" cxnId="{47B3EA64-B030-4226-BE61-3760B47E61F3}">
      <dgm:prSet/>
      <dgm:spPr/>
      <dgm:t>
        <a:bodyPr/>
        <a:lstStyle/>
        <a:p>
          <a:pPr algn="ctr"/>
          <a:endParaRPr lang="en-US"/>
        </a:p>
      </dgm:t>
    </dgm:pt>
    <dgm:pt modelId="{F10AEFBF-D53C-48F1-91A6-854D19867CF2}" type="sibTrans" cxnId="{47B3EA64-B030-4226-BE61-3760B47E61F3}">
      <dgm:prSet/>
      <dgm:spPr/>
      <dgm:t>
        <a:bodyPr/>
        <a:lstStyle/>
        <a:p>
          <a:pPr algn="ctr"/>
          <a:endParaRPr lang="en-US"/>
        </a:p>
      </dgm:t>
    </dgm:pt>
    <dgm:pt modelId="{C97AE9FA-90B1-47F4-BC9C-B9F24130600E}" type="pres">
      <dgm:prSet presAssocID="{CE4389E9-C396-4B20-ADCF-1B6EFFB06F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1C37E5-A251-4847-A155-D79281B37377}" type="pres">
      <dgm:prSet presAssocID="{A5570B2E-080C-4A62-AE66-256FC8F774DA}" presName="parentText" presStyleLbl="node1" presStyleIdx="0" presStyleCnt="1" custLinFactNeighborY="-85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A044B7-2596-4C67-AE38-9B4E4B169826}" type="presOf" srcId="{A5570B2E-080C-4A62-AE66-256FC8F774DA}" destId="{5C1C37E5-A251-4847-A155-D79281B37377}" srcOrd="0" destOrd="0" presId="urn:microsoft.com/office/officeart/2005/8/layout/vList2"/>
    <dgm:cxn modelId="{47B3EA64-B030-4226-BE61-3760B47E61F3}" srcId="{CE4389E9-C396-4B20-ADCF-1B6EFFB06F42}" destId="{A5570B2E-080C-4A62-AE66-256FC8F774DA}" srcOrd="0" destOrd="0" parTransId="{94753619-71EA-43AE-8443-565F341E87BC}" sibTransId="{F10AEFBF-D53C-48F1-91A6-854D19867CF2}"/>
    <dgm:cxn modelId="{FAB59C61-B219-45A1-B909-ABAC6226048E}" type="presOf" srcId="{CE4389E9-C396-4B20-ADCF-1B6EFFB06F42}" destId="{C97AE9FA-90B1-47F4-BC9C-B9F24130600E}" srcOrd="0" destOrd="0" presId="urn:microsoft.com/office/officeart/2005/8/layout/vList2"/>
    <dgm:cxn modelId="{1B84DD43-8B22-4C5E-B0B4-0BB9A34A0F51}" type="presParOf" srcId="{C97AE9FA-90B1-47F4-BC9C-B9F24130600E}" destId="{5C1C37E5-A251-4847-A155-D79281B37377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477DD9-8912-476B-A1B2-3C83F7BF9E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D3E97-9519-41EE-AB12-77E8E01BB60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800" dirty="0" smtClean="0"/>
            <a:t>URS Policy Change – SMS 057</a:t>
          </a:r>
        </a:p>
      </dgm:t>
    </dgm:pt>
    <dgm:pt modelId="{C8574C3F-1223-43B7-90F2-DDDF2A69025B}" type="parTrans" cxnId="{3FEA7CCC-C996-479A-B35A-0B1EE68CE889}">
      <dgm:prSet/>
      <dgm:spPr/>
      <dgm:t>
        <a:bodyPr/>
        <a:lstStyle/>
        <a:p>
          <a:endParaRPr lang="en-US"/>
        </a:p>
      </dgm:t>
    </dgm:pt>
    <dgm:pt modelId="{B5FCDB2A-A491-4E6D-B5A8-C19580FD3EF7}" type="sibTrans" cxnId="{3FEA7CCC-C996-479A-B35A-0B1EE68CE889}">
      <dgm:prSet/>
      <dgm:spPr/>
      <dgm:t>
        <a:bodyPr/>
        <a:lstStyle/>
        <a:p>
          <a:endParaRPr lang="en-US"/>
        </a:p>
      </dgm:t>
    </dgm:pt>
    <dgm:pt modelId="{19F6E6EE-21D3-4A9F-959C-B30426B84F7E}">
      <dgm:prSet phldrT="[Text]" custT="1"/>
      <dgm:spPr/>
      <dgm:t>
        <a:bodyPr/>
        <a:lstStyle/>
        <a:p>
          <a:r>
            <a:rPr lang="en-US" sz="1600" i="0" dirty="0" smtClean="0"/>
            <a:t>The use of all mobile communication devices (MCDs) while driving is </a:t>
          </a:r>
          <a:r>
            <a:rPr lang="en-US" sz="1600" b="1" i="0" dirty="0" smtClean="0">
              <a:solidFill>
                <a:srgbClr val="FF0000"/>
              </a:solidFill>
            </a:rPr>
            <a:t>strictly prohibited</a:t>
          </a:r>
          <a:r>
            <a:rPr lang="en-US" sz="1600" i="0" dirty="0" smtClean="0">
              <a:solidFill>
                <a:srgbClr val="FF0000"/>
              </a:solidFill>
            </a:rPr>
            <a:t> </a:t>
          </a:r>
        </a:p>
      </dgm:t>
    </dgm:pt>
    <dgm:pt modelId="{CC4213C4-0AAB-4B16-A92D-924CCD933B9D}" type="parTrans" cxnId="{EDFE5EA6-875F-46FC-9C4C-0157C6F4263E}">
      <dgm:prSet/>
      <dgm:spPr/>
      <dgm:t>
        <a:bodyPr/>
        <a:lstStyle/>
        <a:p>
          <a:endParaRPr lang="en-US"/>
        </a:p>
      </dgm:t>
    </dgm:pt>
    <dgm:pt modelId="{1E5CE366-F3B5-4BAD-9F78-A0E3B3FC9463}" type="sibTrans" cxnId="{EDFE5EA6-875F-46FC-9C4C-0157C6F4263E}">
      <dgm:prSet/>
      <dgm:spPr/>
      <dgm:t>
        <a:bodyPr/>
        <a:lstStyle/>
        <a:p>
          <a:endParaRPr lang="en-US"/>
        </a:p>
      </dgm:t>
    </dgm:pt>
    <dgm:pt modelId="{7A18F418-1232-49D3-977B-ED4C71289641}">
      <dgm:prSet phldrT="[Text]" custT="1"/>
      <dgm:spPr/>
      <dgm:t>
        <a:bodyPr/>
        <a:lstStyle/>
        <a:p>
          <a:r>
            <a:rPr lang="en-US" sz="1600" i="0" dirty="0" smtClean="0"/>
            <a:t>MCDs include</a:t>
          </a:r>
        </a:p>
      </dgm:t>
    </dgm:pt>
    <dgm:pt modelId="{15A2B560-0A5D-465F-9459-E197DF3CB22A}" type="parTrans" cxnId="{A5506533-1F43-48F4-B6F6-0824A80BF310}">
      <dgm:prSet/>
      <dgm:spPr/>
      <dgm:t>
        <a:bodyPr/>
        <a:lstStyle/>
        <a:p>
          <a:endParaRPr lang="en-US"/>
        </a:p>
      </dgm:t>
    </dgm:pt>
    <dgm:pt modelId="{08F68313-682A-4654-88CB-14BCCE8CE3DF}" type="sibTrans" cxnId="{A5506533-1F43-48F4-B6F6-0824A80BF310}">
      <dgm:prSet/>
      <dgm:spPr/>
      <dgm:t>
        <a:bodyPr/>
        <a:lstStyle/>
        <a:p>
          <a:endParaRPr lang="en-US"/>
        </a:p>
      </dgm:t>
    </dgm:pt>
    <dgm:pt modelId="{14FD2DD0-5523-4617-B266-9F75F315DD38}">
      <dgm:prSet phldrT="[Text]" custT="1"/>
      <dgm:spPr/>
      <dgm:t>
        <a:bodyPr/>
        <a:lstStyle/>
        <a:p>
          <a:r>
            <a:rPr lang="en-US" sz="1600" i="0" dirty="0" smtClean="0"/>
            <a:t>Employees may not use a</a:t>
          </a:r>
        </a:p>
      </dgm:t>
    </dgm:pt>
    <dgm:pt modelId="{A050CB50-784D-460D-99DE-BC1C5C29BD17}" type="parTrans" cxnId="{C0C73E58-D7A6-447A-A66A-F7EC0AB28717}">
      <dgm:prSet/>
      <dgm:spPr/>
      <dgm:t>
        <a:bodyPr/>
        <a:lstStyle/>
        <a:p>
          <a:endParaRPr lang="en-US"/>
        </a:p>
      </dgm:t>
    </dgm:pt>
    <dgm:pt modelId="{0FB82E58-DD38-4AEC-B83A-1BFB5D4D7CF4}" type="sibTrans" cxnId="{C0C73E58-D7A6-447A-A66A-F7EC0AB28717}">
      <dgm:prSet/>
      <dgm:spPr/>
      <dgm:t>
        <a:bodyPr/>
        <a:lstStyle/>
        <a:p>
          <a:endParaRPr lang="en-US"/>
        </a:p>
      </dgm:t>
    </dgm:pt>
    <dgm:pt modelId="{863E898F-576F-40AA-BED1-3F03273CFC2C}">
      <dgm:prSet phldrT="[Text]" custT="1"/>
      <dgm:spPr/>
      <dgm:t>
        <a:bodyPr/>
        <a:lstStyle/>
        <a:p>
          <a:endParaRPr lang="en-US" sz="1600" i="0" dirty="0" smtClean="0"/>
        </a:p>
      </dgm:t>
    </dgm:pt>
    <dgm:pt modelId="{3601AEE9-3AF0-4CA0-B46B-8A0C0281C4A5}" type="parTrans" cxnId="{F8BB08D5-57F9-4EE6-A687-ED0FEC13D600}">
      <dgm:prSet/>
      <dgm:spPr/>
      <dgm:t>
        <a:bodyPr/>
        <a:lstStyle/>
        <a:p>
          <a:endParaRPr lang="en-US"/>
        </a:p>
      </dgm:t>
    </dgm:pt>
    <dgm:pt modelId="{5CE1772D-0465-4299-AC6B-AC6B715DE8CA}" type="sibTrans" cxnId="{F8BB08D5-57F9-4EE6-A687-ED0FEC13D600}">
      <dgm:prSet/>
      <dgm:spPr/>
      <dgm:t>
        <a:bodyPr/>
        <a:lstStyle/>
        <a:p>
          <a:endParaRPr lang="en-US"/>
        </a:p>
      </dgm:t>
    </dgm:pt>
    <dgm:pt modelId="{7EF045DC-EF6F-4E85-833B-3F87057B341F}">
      <dgm:prSet phldrT="[Text]" custT="1"/>
      <dgm:spPr/>
      <dgm:t>
        <a:bodyPr/>
        <a:lstStyle/>
        <a:p>
          <a:endParaRPr lang="en-US" sz="1600" i="0" dirty="0" smtClean="0"/>
        </a:p>
      </dgm:t>
    </dgm:pt>
    <dgm:pt modelId="{B2273B5D-52C5-4EA7-8069-8BB2D29EBF78}" type="parTrans" cxnId="{66F0AD23-C3B8-413C-BD27-7F464C729879}">
      <dgm:prSet/>
      <dgm:spPr/>
      <dgm:t>
        <a:bodyPr/>
        <a:lstStyle/>
        <a:p>
          <a:endParaRPr lang="en-US"/>
        </a:p>
      </dgm:t>
    </dgm:pt>
    <dgm:pt modelId="{E9164B66-90F0-4C1D-B3A4-611FD4B68F2F}" type="sibTrans" cxnId="{66F0AD23-C3B8-413C-BD27-7F464C729879}">
      <dgm:prSet/>
      <dgm:spPr/>
      <dgm:t>
        <a:bodyPr/>
        <a:lstStyle/>
        <a:p>
          <a:endParaRPr lang="en-US"/>
        </a:p>
      </dgm:t>
    </dgm:pt>
    <dgm:pt modelId="{229B9B83-6933-4468-A7EC-60F161872342}">
      <dgm:prSet phldrT="[Text]" custT="1"/>
      <dgm:spPr/>
      <dgm:t>
        <a:bodyPr/>
        <a:lstStyle/>
        <a:p>
          <a:endParaRPr lang="en-US" sz="1600" i="0" dirty="0" smtClean="0"/>
        </a:p>
      </dgm:t>
    </dgm:pt>
    <dgm:pt modelId="{FAECE50D-A552-49AB-AAFF-81BE2758C2C6}" type="parTrans" cxnId="{925AB4CA-AEB3-43EC-99A9-0B2826E25E73}">
      <dgm:prSet/>
      <dgm:spPr/>
      <dgm:t>
        <a:bodyPr/>
        <a:lstStyle/>
        <a:p>
          <a:endParaRPr lang="en-US"/>
        </a:p>
      </dgm:t>
    </dgm:pt>
    <dgm:pt modelId="{17BEE585-20A9-4A83-AB3D-9CADB5B8E783}" type="sibTrans" cxnId="{925AB4CA-AEB3-43EC-99A9-0B2826E25E73}">
      <dgm:prSet/>
      <dgm:spPr/>
      <dgm:t>
        <a:bodyPr/>
        <a:lstStyle/>
        <a:p>
          <a:endParaRPr lang="en-US"/>
        </a:p>
      </dgm:t>
    </dgm:pt>
    <dgm:pt modelId="{3F385EED-9BE6-4D72-BCD9-F246209674FD}">
      <dgm:prSet phldrT="[Text]" custT="1"/>
      <dgm:spPr/>
      <dgm:t>
        <a:bodyPr/>
        <a:lstStyle/>
        <a:p>
          <a:r>
            <a:rPr lang="en-US" sz="1600" i="0" dirty="0" smtClean="0"/>
            <a:t>Personal or company MCD while driving a company or customer vehicle, including leased and rental vehicles</a:t>
          </a:r>
        </a:p>
      </dgm:t>
    </dgm:pt>
    <dgm:pt modelId="{41077670-2D0C-41D8-ADFD-E649CE03D8A1}" type="parTrans" cxnId="{8BA9D3F4-8CF0-405A-93B9-B2EE3FAF640F}">
      <dgm:prSet/>
      <dgm:spPr/>
      <dgm:t>
        <a:bodyPr/>
        <a:lstStyle/>
        <a:p>
          <a:endParaRPr lang="en-US"/>
        </a:p>
      </dgm:t>
    </dgm:pt>
    <dgm:pt modelId="{E2A4C874-B3DB-4299-9B07-A1F270731AC4}" type="sibTrans" cxnId="{8BA9D3F4-8CF0-405A-93B9-B2EE3FAF640F}">
      <dgm:prSet/>
      <dgm:spPr/>
      <dgm:t>
        <a:bodyPr/>
        <a:lstStyle/>
        <a:p>
          <a:endParaRPr lang="en-US"/>
        </a:p>
      </dgm:t>
    </dgm:pt>
    <dgm:pt modelId="{131EFDE9-B00D-41BA-905D-8DB92C6A91D9}">
      <dgm:prSet phldrT="[Text]" custT="1"/>
      <dgm:spPr/>
      <dgm:t>
        <a:bodyPr/>
        <a:lstStyle/>
        <a:p>
          <a:r>
            <a:rPr lang="en-US" sz="1600" i="0" dirty="0" smtClean="0"/>
            <a:t>Company MCD while driving a personal vehicle</a:t>
          </a:r>
        </a:p>
      </dgm:t>
    </dgm:pt>
    <dgm:pt modelId="{7AF59353-9EC4-473A-BB61-5D033F1DA5AB}" type="parTrans" cxnId="{9F96E763-3824-465A-885C-CDE3310A3EB0}">
      <dgm:prSet/>
      <dgm:spPr/>
      <dgm:t>
        <a:bodyPr/>
        <a:lstStyle/>
        <a:p>
          <a:endParaRPr lang="en-US"/>
        </a:p>
      </dgm:t>
    </dgm:pt>
    <dgm:pt modelId="{8767978E-FEA1-4999-BCA1-9885FFE879A4}" type="sibTrans" cxnId="{9F96E763-3824-465A-885C-CDE3310A3EB0}">
      <dgm:prSet/>
      <dgm:spPr/>
      <dgm:t>
        <a:bodyPr/>
        <a:lstStyle/>
        <a:p>
          <a:endParaRPr lang="en-US"/>
        </a:p>
      </dgm:t>
    </dgm:pt>
    <dgm:pt modelId="{55E5298D-6D72-4D2F-8A62-0A2BB122FA12}">
      <dgm:prSet phldrT="[Text]" custT="1"/>
      <dgm:spPr/>
      <dgm:t>
        <a:bodyPr/>
        <a:lstStyle/>
        <a:p>
          <a:r>
            <a:rPr lang="en-US" sz="1600" i="0" dirty="0" smtClean="0"/>
            <a:t>Hand-held mobile phones or two-way radios</a:t>
          </a:r>
        </a:p>
      </dgm:t>
    </dgm:pt>
    <dgm:pt modelId="{304A661F-86A4-40DF-858B-116834D058E8}" type="parTrans" cxnId="{DD9C1056-38B2-4071-9C97-17DB48337F91}">
      <dgm:prSet/>
      <dgm:spPr/>
      <dgm:t>
        <a:bodyPr/>
        <a:lstStyle/>
        <a:p>
          <a:endParaRPr lang="en-US"/>
        </a:p>
      </dgm:t>
    </dgm:pt>
    <dgm:pt modelId="{42009036-EB3D-4ADD-911C-C95FD2013E44}" type="sibTrans" cxnId="{DD9C1056-38B2-4071-9C97-17DB48337F91}">
      <dgm:prSet/>
      <dgm:spPr/>
      <dgm:t>
        <a:bodyPr/>
        <a:lstStyle/>
        <a:p>
          <a:endParaRPr lang="en-US"/>
        </a:p>
      </dgm:t>
    </dgm:pt>
    <dgm:pt modelId="{084FDCA7-8211-4DCD-B37C-61267D33E8D1}">
      <dgm:prSet phldrT="[Text]" custT="1"/>
      <dgm:spPr/>
      <dgm:t>
        <a:bodyPr/>
        <a:lstStyle/>
        <a:p>
          <a:r>
            <a:rPr lang="en-US" sz="1600" i="0" dirty="0" smtClean="0"/>
            <a:t>Hands-free devices, including Bluetooth and headsets</a:t>
          </a:r>
        </a:p>
      </dgm:t>
    </dgm:pt>
    <dgm:pt modelId="{73D36F60-CA3E-460B-A0EB-0379AFF77041}" type="parTrans" cxnId="{1DE4E6A6-5AF0-4901-B50B-E34C349019BB}">
      <dgm:prSet/>
      <dgm:spPr/>
      <dgm:t>
        <a:bodyPr/>
        <a:lstStyle/>
        <a:p>
          <a:endParaRPr lang="en-US"/>
        </a:p>
      </dgm:t>
    </dgm:pt>
    <dgm:pt modelId="{27F696AC-8F67-48BB-BF70-E8D9EAAECBD8}" type="sibTrans" cxnId="{1DE4E6A6-5AF0-4901-B50B-E34C349019BB}">
      <dgm:prSet/>
      <dgm:spPr/>
      <dgm:t>
        <a:bodyPr/>
        <a:lstStyle/>
        <a:p>
          <a:endParaRPr lang="en-US"/>
        </a:p>
      </dgm:t>
    </dgm:pt>
    <dgm:pt modelId="{F78B4D98-38A6-4038-A329-68D027C519B8}">
      <dgm:prSet phldrT="[Text]" custT="1"/>
      <dgm:spPr/>
      <dgm:t>
        <a:bodyPr/>
        <a:lstStyle/>
        <a:p>
          <a:r>
            <a:rPr lang="en-US" sz="1600" i="0" dirty="0" smtClean="0"/>
            <a:t>Other portable electronic devices - tablets, PDAs, pagers, iPods, MP3s, GPS, DVD players, laptops, etc.</a:t>
          </a:r>
        </a:p>
      </dgm:t>
    </dgm:pt>
    <dgm:pt modelId="{404D1957-BC49-4394-A486-29FAF8A73394}" type="parTrans" cxnId="{F1FBF0E9-C20E-41BD-890C-D2214D76FD9F}">
      <dgm:prSet/>
      <dgm:spPr/>
      <dgm:t>
        <a:bodyPr/>
        <a:lstStyle/>
        <a:p>
          <a:endParaRPr lang="en-US"/>
        </a:p>
      </dgm:t>
    </dgm:pt>
    <dgm:pt modelId="{972EE55B-7D38-49C1-B7DE-E493E2B61640}" type="sibTrans" cxnId="{F1FBF0E9-C20E-41BD-890C-D2214D76FD9F}">
      <dgm:prSet/>
      <dgm:spPr/>
      <dgm:t>
        <a:bodyPr/>
        <a:lstStyle/>
        <a:p>
          <a:endParaRPr lang="en-US"/>
        </a:p>
      </dgm:t>
    </dgm:pt>
    <dgm:pt modelId="{106F2611-4C5B-45A1-9F78-A38759B7C5C1}">
      <dgm:prSet phldrT="[Text]" custT="1"/>
      <dgm:spPr/>
      <dgm:t>
        <a:bodyPr/>
        <a:lstStyle/>
        <a:p>
          <a:r>
            <a:rPr lang="en-US" sz="1600" i="0" dirty="0" smtClean="0"/>
            <a:t>Personal MCD while driving a personal vehicle on company business</a:t>
          </a:r>
        </a:p>
      </dgm:t>
    </dgm:pt>
    <dgm:pt modelId="{9BC4180D-3220-4817-8A5D-A5C07631356E}" type="parTrans" cxnId="{07607413-AB47-4DAE-BD8E-F94E5AD7C78E}">
      <dgm:prSet/>
      <dgm:spPr/>
      <dgm:t>
        <a:bodyPr/>
        <a:lstStyle/>
        <a:p>
          <a:endParaRPr lang="en-US"/>
        </a:p>
      </dgm:t>
    </dgm:pt>
    <dgm:pt modelId="{4E18B28E-BB17-4DBD-9FD0-F8631AE9F624}" type="sibTrans" cxnId="{07607413-AB47-4DAE-BD8E-F94E5AD7C78E}">
      <dgm:prSet/>
      <dgm:spPr/>
      <dgm:t>
        <a:bodyPr/>
        <a:lstStyle/>
        <a:p>
          <a:endParaRPr lang="en-US"/>
        </a:p>
      </dgm:t>
    </dgm:pt>
    <dgm:pt modelId="{6906F7CF-59D2-4E65-A478-5178BBF8B64E}">
      <dgm:prSet phldrT="[Text]" custT="1"/>
      <dgm:spPr/>
      <dgm:t>
        <a:bodyPr/>
        <a:lstStyle/>
        <a:p>
          <a:r>
            <a:rPr lang="en-US" sz="1600" i="0" dirty="0" smtClean="0"/>
            <a:t>Driving includes the time spent in traffic or while stopped at red lights or stop signs</a:t>
          </a:r>
        </a:p>
      </dgm:t>
    </dgm:pt>
    <dgm:pt modelId="{B590D518-9FE7-4D4C-A185-FC5D2A59E1B5}" type="parTrans" cxnId="{F0B2F99E-8736-423E-A5BC-43B79B4FBFF9}">
      <dgm:prSet/>
      <dgm:spPr/>
    </dgm:pt>
    <dgm:pt modelId="{2D07C396-1974-4391-9BE7-CB90FCF76AD3}" type="sibTrans" cxnId="{F0B2F99E-8736-423E-A5BC-43B79B4FBFF9}">
      <dgm:prSet/>
      <dgm:spPr/>
    </dgm:pt>
    <dgm:pt modelId="{AAF02253-ABD4-4A8E-8268-1F5A3EA8D4E5}" type="pres">
      <dgm:prSet presAssocID="{2A477DD9-8912-476B-A1B2-3C83F7BF9E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1DB5C6-87AE-441D-BE5F-670F0614BDDC}" type="pres">
      <dgm:prSet presAssocID="{68AD3E97-9519-41EE-AB12-77E8E01BB605}" presName="parentLin" presStyleCnt="0"/>
      <dgm:spPr/>
    </dgm:pt>
    <dgm:pt modelId="{79A053F3-2275-46FD-86C6-C70AC5E052E4}" type="pres">
      <dgm:prSet presAssocID="{68AD3E97-9519-41EE-AB12-77E8E01BB60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612B0BC-F8A6-4828-BD7A-6FC3B39A4018}" type="pres">
      <dgm:prSet presAssocID="{68AD3E97-9519-41EE-AB12-77E8E01BB605}" presName="parentText" presStyleLbl="node1" presStyleIdx="0" presStyleCnt="1" custScaleY="917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804FF-207D-4DFA-9B60-54615A988423}" type="pres">
      <dgm:prSet presAssocID="{68AD3E97-9519-41EE-AB12-77E8E01BB605}" presName="negativeSpace" presStyleCnt="0"/>
      <dgm:spPr/>
    </dgm:pt>
    <dgm:pt modelId="{28C4C731-A62F-41E8-A40E-B2E56C5F285C}" type="pres">
      <dgm:prSet presAssocID="{68AD3E97-9519-41EE-AB12-77E8E01BB60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BB08D5-57F9-4EE6-A687-ED0FEC13D600}" srcId="{68AD3E97-9519-41EE-AB12-77E8E01BB605}" destId="{863E898F-576F-40AA-BED1-3F03273CFC2C}" srcOrd="1" destOrd="0" parTransId="{3601AEE9-3AF0-4CA0-B46B-8A0C0281C4A5}" sibTransId="{5CE1772D-0465-4299-AC6B-AC6B715DE8CA}"/>
    <dgm:cxn modelId="{8EE012F2-E388-4F67-8F24-677DFD92EFA2}" type="presOf" srcId="{863E898F-576F-40AA-BED1-3F03273CFC2C}" destId="{28C4C731-A62F-41E8-A40E-B2E56C5F285C}" srcOrd="0" destOrd="1" presId="urn:microsoft.com/office/officeart/2005/8/layout/list1"/>
    <dgm:cxn modelId="{716BB1EF-6380-45EF-B905-18253431F2F2}" type="presOf" srcId="{14FD2DD0-5523-4617-B266-9F75F315DD38}" destId="{28C4C731-A62F-41E8-A40E-B2E56C5F285C}" srcOrd="0" destOrd="7" presId="urn:microsoft.com/office/officeart/2005/8/layout/list1"/>
    <dgm:cxn modelId="{5CB72123-BBA6-4500-AAD6-A792B1D5F1B6}" type="presOf" srcId="{7EF045DC-EF6F-4E85-833B-3F87057B341F}" destId="{28C4C731-A62F-41E8-A40E-B2E56C5F285C}" srcOrd="0" destOrd="6" presId="urn:microsoft.com/office/officeart/2005/8/layout/list1"/>
    <dgm:cxn modelId="{66F0AD23-C3B8-413C-BD27-7F464C729879}" srcId="{68AD3E97-9519-41EE-AB12-77E8E01BB605}" destId="{7EF045DC-EF6F-4E85-833B-3F87057B341F}" srcOrd="3" destOrd="0" parTransId="{B2273B5D-52C5-4EA7-8069-8BB2D29EBF78}" sibTransId="{E9164B66-90F0-4C1D-B3A4-611FD4B68F2F}"/>
    <dgm:cxn modelId="{0AA1A915-00FB-4797-8948-FF998034808F}" type="presOf" srcId="{68AD3E97-9519-41EE-AB12-77E8E01BB605}" destId="{79A053F3-2275-46FD-86C6-C70AC5E052E4}" srcOrd="0" destOrd="0" presId="urn:microsoft.com/office/officeart/2005/8/layout/list1"/>
    <dgm:cxn modelId="{925AB4CA-AEB3-43EC-99A9-0B2826E25E73}" srcId="{68AD3E97-9519-41EE-AB12-77E8E01BB605}" destId="{229B9B83-6933-4468-A7EC-60F161872342}" srcOrd="5" destOrd="0" parTransId="{FAECE50D-A552-49AB-AAFF-81BE2758C2C6}" sibTransId="{17BEE585-20A9-4A83-AB3D-9CADB5B8E783}"/>
    <dgm:cxn modelId="{912117E9-32CD-4A73-BD08-1562D3963A2F}" type="presOf" srcId="{084FDCA7-8211-4DCD-B37C-61267D33E8D1}" destId="{28C4C731-A62F-41E8-A40E-B2E56C5F285C}" srcOrd="0" destOrd="4" presId="urn:microsoft.com/office/officeart/2005/8/layout/list1"/>
    <dgm:cxn modelId="{A5506533-1F43-48F4-B6F6-0824A80BF310}" srcId="{68AD3E97-9519-41EE-AB12-77E8E01BB605}" destId="{7A18F418-1232-49D3-977B-ED4C71289641}" srcOrd="2" destOrd="0" parTransId="{15A2B560-0A5D-465F-9459-E197DF3CB22A}" sibTransId="{08F68313-682A-4654-88CB-14BCCE8CE3DF}"/>
    <dgm:cxn modelId="{4429B383-6921-496C-812F-5AB2AB9B1D7E}" type="presOf" srcId="{2A477DD9-8912-476B-A1B2-3C83F7BF9EC9}" destId="{AAF02253-ABD4-4A8E-8268-1F5A3EA8D4E5}" srcOrd="0" destOrd="0" presId="urn:microsoft.com/office/officeart/2005/8/layout/list1"/>
    <dgm:cxn modelId="{F0B2F99E-8736-423E-A5BC-43B79B4FBFF9}" srcId="{68AD3E97-9519-41EE-AB12-77E8E01BB605}" destId="{6906F7CF-59D2-4E65-A478-5178BBF8B64E}" srcOrd="6" destOrd="0" parTransId="{B590D518-9FE7-4D4C-A185-FC5D2A59E1B5}" sibTransId="{2D07C396-1974-4391-9BE7-CB90FCF76AD3}"/>
    <dgm:cxn modelId="{E1E2D209-9556-49A5-A019-34755520430C}" type="presOf" srcId="{229B9B83-6933-4468-A7EC-60F161872342}" destId="{28C4C731-A62F-41E8-A40E-B2E56C5F285C}" srcOrd="0" destOrd="11" presId="urn:microsoft.com/office/officeart/2005/8/layout/list1"/>
    <dgm:cxn modelId="{F1FBF0E9-C20E-41BD-890C-D2214D76FD9F}" srcId="{7A18F418-1232-49D3-977B-ED4C71289641}" destId="{F78B4D98-38A6-4038-A329-68D027C519B8}" srcOrd="2" destOrd="0" parTransId="{404D1957-BC49-4394-A486-29FAF8A73394}" sibTransId="{972EE55B-7D38-49C1-B7DE-E493E2B61640}"/>
    <dgm:cxn modelId="{3FEA7CCC-C996-479A-B35A-0B1EE68CE889}" srcId="{2A477DD9-8912-476B-A1B2-3C83F7BF9EC9}" destId="{68AD3E97-9519-41EE-AB12-77E8E01BB605}" srcOrd="0" destOrd="0" parTransId="{C8574C3F-1223-43B7-90F2-DDDF2A69025B}" sibTransId="{B5FCDB2A-A491-4E6D-B5A8-C19580FD3EF7}"/>
    <dgm:cxn modelId="{C0C73E58-D7A6-447A-A66A-F7EC0AB28717}" srcId="{68AD3E97-9519-41EE-AB12-77E8E01BB605}" destId="{14FD2DD0-5523-4617-B266-9F75F315DD38}" srcOrd="4" destOrd="0" parTransId="{A050CB50-784D-460D-99DE-BC1C5C29BD17}" sibTransId="{0FB82E58-DD38-4AEC-B83A-1BFB5D4D7CF4}"/>
    <dgm:cxn modelId="{1DE4E6A6-5AF0-4901-B50B-E34C349019BB}" srcId="{7A18F418-1232-49D3-977B-ED4C71289641}" destId="{084FDCA7-8211-4DCD-B37C-61267D33E8D1}" srcOrd="1" destOrd="0" parTransId="{73D36F60-CA3E-460B-A0EB-0379AFF77041}" sibTransId="{27F696AC-8F67-48BB-BF70-E8D9EAAECBD8}"/>
    <dgm:cxn modelId="{845DF471-EC7F-4EBC-A439-6A8ADBE4AD60}" type="presOf" srcId="{7A18F418-1232-49D3-977B-ED4C71289641}" destId="{28C4C731-A62F-41E8-A40E-B2E56C5F285C}" srcOrd="0" destOrd="2" presId="urn:microsoft.com/office/officeart/2005/8/layout/list1"/>
    <dgm:cxn modelId="{68B84778-9CBC-4258-96DE-5BF11FBD3024}" type="presOf" srcId="{68AD3E97-9519-41EE-AB12-77E8E01BB605}" destId="{E612B0BC-F8A6-4828-BD7A-6FC3B39A4018}" srcOrd="1" destOrd="0" presId="urn:microsoft.com/office/officeart/2005/8/layout/list1"/>
    <dgm:cxn modelId="{07607413-AB47-4DAE-BD8E-F94E5AD7C78E}" srcId="{14FD2DD0-5523-4617-B266-9F75F315DD38}" destId="{106F2611-4C5B-45A1-9F78-A38759B7C5C1}" srcOrd="2" destOrd="0" parTransId="{9BC4180D-3220-4817-8A5D-A5C07631356E}" sibTransId="{4E18B28E-BB17-4DBD-9FD0-F8631AE9F624}"/>
    <dgm:cxn modelId="{9F96E763-3824-465A-885C-CDE3310A3EB0}" srcId="{14FD2DD0-5523-4617-B266-9F75F315DD38}" destId="{131EFDE9-B00D-41BA-905D-8DB92C6A91D9}" srcOrd="1" destOrd="0" parTransId="{7AF59353-9EC4-473A-BB61-5D033F1DA5AB}" sibTransId="{8767978E-FEA1-4999-BCA1-9885FFE879A4}"/>
    <dgm:cxn modelId="{77DC0F7C-0ED9-4C42-AB0B-01110F5FAAC1}" type="presOf" srcId="{55E5298D-6D72-4D2F-8A62-0A2BB122FA12}" destId="{28C4C731-A62F-41E8-A40E-B2E56C5F285C}" srcOrd="0" destOrd="3" presId="urn:microsoft.com/office/officeart/2005/8/layout/list1"/>
    <dgm:cxn modelId="{DD9C1056-38B2-4071-9C97-17DB48337F91}" srcId="{7A18F418-1232-49D3-977B-ED4C71289641}" destId="{55E5298D-6D72-4D2F-8A62-0A2BB122FA12}" srcOrd="0" destOrd="0" parTransId="{304A661F-86A4-40DF-858B-116834D058E8}" sibTransId="{42009036-EB3D-4ADD-911C-C95FD2013E44}"/>
    <dgm:cxn modelId="{D608E66C-A31C-4B79-8BB0-218E8D4796B9}" type="presOf" srcId="{131EFDE9-B00D-41BA-905D-8DB92C6A91D9}" destId="{28C4C731-A62F-41E8-A40E-B2E56C5F285C}" srcOrd="0" destOrd="9" presId="urn:microsoft.com/office/officeart/2005/8/layout/list1"/>
    <dgm:cxn modelId="{6BDA05FC-B538-40FF-8071-AA1BB72054C8}" type="presOf" srcId="{6906F7CF-59D2-4E65-A478-5178BBF8B64E}" destId="{28C4C731-A62F-41E8-A40E-B2E56C5F285C}" srcOrd="0" destOrd="12" presId="urn:microsoft.com/office/officeart/2005/8/layout/list1"/>
    <dgm:cxn modelId="{90826F66-31FC-4177-8221-E9E620F8C0B0}" type="presOf" srcId="{F78B4D98-38A6-4038-A329-68D027C519B8}" destId="{28C4C731-A62F-41E8-A40E-B2E56C5F285C}" srcOrd="0" destOrd="5" presId="urn:microsoft.com/office/officeart/2005/8/layout/list1"/>
    <dgm:cxn modelId="{8BA9D3F4-8CF0-405A-93B9-B2EE3FAF640F}" srcId="{14FD2DD0-5523-4617-B266-9F75F315DD38}" destId="{3F385EED-9BE6-4D72-BCD9-F246209674FD}" srcOrd="0" destOrd="0" parTransId="{41077670-2D0C-41D8-ADFD-E649CE03D8A1}" sibTransId="{E2A4C874-B3DB-4299-9B07-A1F270731AC4}"/>
    <dgm:cxn modelId="{C77FE3FA-F9C4-4619-AC06-BE1E1AFC8E03}" type="presOf" srcId="{3F385EED-9BE6-4D72-BCD9-F246209674FD}" destId="{28C4C731-A62F-41E8-A40E-B2E56C5F285C}" srcOrd="0" destOrd="8" presId="urn:microsoft.com/office/officeart/2005/8/layout/list1"/>
    <dgm:cxn modelId="{7CD7E1D7-C396-428C-AF9E-FBA83CCF1025}" type="presOf" srcId="{19F6E6EE-21D3-4A9F-959C-B30426B84F7E}" destId="{28C4C731-A62F-41E8-A40E-B2E56C5F285C}" srcOrd="0" destOrd="0" presId="urn:microsoft.com/office/officeart/2005/8/layout/list1"/>
    <dgm:cxn modelId="{E40DF3A2-D637-49DE-85EE-1127DB04B336}" type="presOf" srcId="{106F2611-4C5B-45A1-9F78-A38759B7C5C1}" destId="{28C4C731-A62F-41E8-A40E-B2E56C5F285C}" srcOrd="0" destOrd="10" presId="urn:microsoft.com/office/officeart/2005/8/layout/list1"/>
    <dgm:cxn modelId="{EDFE5EA6-875F-46FC-9C4C-0157C6F4263E}" srcId="{68AD3E97-9519-41EE-AB12-77E8E01BB605}" destId="{19F6E6EE-21D3-4A9F-959C-B30426B84F7E}" srcOrd="0" destOrd="0" parTransId="{CC4213C4-0AAB-4B16-A92D-924CCD933B9D}" sibTransId="{1E5CE366-F3B5-4BAD-9F78-A0E3B3FC9463}"/>
    <dgm:cxn modelId="{1A2D9947-22F2-46C8-ADDE-D323CE52FE91}" type="presParOf" srcId="{AAF02253-ABD4-4A8E-8268-1F5A3EA8D4E5}" destId="{B01DB5C6-87AE-441D-BE5F-670F0614BDDC}" srcOrd="0" destOrd="0" presId="urn:microsoft.com/office/officeart/2005/8/layout/list1"/>
    <dgm:cxn modelId="{6B1D5414-F4FE-4633-BE28-1FE938621E97}" type="presParOf" srcId="{B01DB5C6-87AE-441D-BE5F-670F0614BDDC}" destId="{79A053F3-2275-46FD-86C6-C70AC5E052E4}" srcOrd="0" destOrd="0" presId="urn:microsoft.com/office/officeart/2005/8/layout/list1"/>
    <dgm:cxn modelId="{B217C65B-9A2A-4442-8B63-E078C2B5FC57}" type="presParOf" srcId="{B01DB5C6-87AE-441D-BE5F-670F0614BDDC}" destId="{E612B0BC-F8A6-4828-BD7A-6FC3B39A4018}" srcOrd="1" destOrd="0" presId="urn:microsoft.com/office/officeart/2005/8/layout/list1"/>
    <dgm:cxn modelId="{5EB8A42D-F1D9-4B36-8F44-75867DEEBCC7}" type="presParOf" srcId="{AAF02253-ABD4-4A8E-8268-1F5A3EA8D4E5}" destId="{236804FF-207D-4DFA-9B60-54615A988423}" srcOrd="1" destOrd="0" presId="urn:microsoft.com/office/officeart/2005/8/layout/list1"/>
    <dgm:cxn modelId="{02AFE63A-D7E3-4789-A82A-DD20E70D2BE8}" type="presParOf" srcId="{AAF02253-ABD4-4A8E-8268-1F5A3EA8D4E5}" destId="{28C4C731-A62F-41E8-A40E-B2E56C5F28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477DD9-8912-476B-A1B2-3C83F7BF9E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36BDD3-01B2-494A-8886-5F02D7C16D04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dirty="0" smtClean="0"/>
            <a:t>Before driving…</a:t>
          </a:r>
          <a:endParaRPr lang="en-US" b="0" dirty="0"/>
        </a:p>
      </dgm:t>
    </dgm:pt>
    <dgm:pt modelId="{B121C108-567A-417F-BCA3-96F27EF11D44}" type="parTrans" cxnId="{EF1DB9B0-ACCA-4D5A-8D65-EB1893F54C14}">
      <dgm:prSet/>
      <dgm:spPr/>
      <dgm:t>
        <a:bodyPr/>
        <a:lstStyle/>
        <a:p>
          <a:endParaRPr lang="en-US"/>
        </a:p>
      </dgm:t>
    </dgm:pt>
    <dgm:pt modelId="{43E53E15-4CCA-4AD9-B491-ACE7F74116CB}" type="sibTrans" cxnId="{EF1DB9B0-ACCA-4D5A-8D65-EB1893F54C14}">
      <dgm:prSet/>
      <dgm:spPr/>
      <dgm:t>
        <a:bodyPr/>
        <a:lstStyle/>
        <a:p>
          <a:endParaRPr lang="en-US"/>
        </a:p>
      </dgm:t>
    </dgm:pt>
    <dgm:pt modelId="{1A835D2D-D793-482F-96FF-A8E7FF2268C4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dirty="0" smtClean="0"/>
            <a:t>Schedule calls to not conflict with driving time</a:t>
          </a:r>
          <a:endParaRPr lang="en-US" b="0" dirty="0"/>
        </a:p>
      </dgm:t>
    </dgm:pt>
    <dgm:pt modelId="{6A39C2EB-7D94-4B7F-91DD-3C87A012B726}" type="parTrans" cxnId="{4AAF62D1-1DA7-4E01-80F5-90D207B14A24}">
      <dgm:prSet/>
      <dgm:spPr/>
      <dgm:t>
        <a:bodyPr/>
        <a:lstStyle/>
        <a:p>
          <a:endParaRPr lang="en-US"/>
        </a:p>
      </dgm:t>
    </dgm:pt>
    <dgm:pt modelId="{72666926-9C18-45F3-9A64-3B559F453A1E}" type="sibTrans" cxnId="{4AAF62D1-1DA7-4E01-80F5-90D207B14A24}">
      <dgm:prSet/>
      <dgm:spPr/>
      <dgm:t>
        <a:bodyPr/>
        <a:lstStyle/>
        <a:p>
          <a:endParaRPr lang="en-US"/>
        </a:p>
      </dgm:t>
    </dgm:pt>
    <dgm:pt modelId="{EF88F1B4-FBD3-4884-91D2-B03872A21674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dirty="0" smtClean="0"/>
            <a:t>Schedule driving time in calendar as unavailable</a:t>
          </a:r>
          <a:endParaRPr lang="en-US" b="0" dirty="0"/>
        </a:p>
      </dgm:t>
    </dgm:pt>
    <dgm:pt modelId="{F3CDEB51-7EB8-4409-8FDA-1FF1A9FC9856}" type="parTrans" cxnId="{8E31B2D5-B533-48CF-9B7E-0FDCE5E898AE}">
      <dgm:prSet/>
      <dgm:spPr/>
      <dgm:t>
        <a:bodyPr/>
        <a:lstStyle/>
        <a:p>
          <a:endParaRPr lang="en-US"/>
        </a:p>
      </dgm:t>
    </dgm:pt>
    <dgm:pt modelId="{08771033-EDE9-487F-BE80-ED649BE5A200}" type="sibTrans" cxnId="{8E31B2D5-B533-48CF-9B7E-0FDCE5E898AE}">
      <dgm:prSet/>
      <dgm:spPr/>
      <dgm:t>
        <a:bodyPr/>
        <a:lstStyle/>
        <a:p>
          <a:endParaRPr lang="en-US"/>
        </a:p>
      </dgm:t>
    </dgm:pt>
    <dgm:pt modelId="{891AD3DA-C8DE-411B-AE69-A6AD40FB8DAA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dirty="0" smtClean="0"/>
            <a:t>New voicemail greeting:</a:t>
          </a:r>
          <a:r>
            <a:rPr lang="en-US" b="0" i="1" dirty="0" smtClean="0">
              <a:solidFill>
                <a:srgbClr val="FF0000"/>
              </a:solidFill>
            </a:rPr>
            <a:t>“…I’m unavailable or driving at the moment…”</a:t>
          </a:r>
          <a:endParaRPr lang="en-US" b="0" dirty="0"/>
        </a:p>
      </dgm:t>
    </dgm:pt>
    <dgm:pt modelId="{A589E0B7-1B01-4E80-9A40-8755634B2106}" type="parTrans" cxnId="{DDCD82A9-67FD-454E-A94A-AF695BC05941}">
      <dgm:prSet/>
      <dgm:spPr/>
      <dgm:t>
        <a:bodyPr/>
        <a:lstStyle/>
        <a:p>
          <a:endParaRPr lang="en-US"/>
        </a:p>
      </dgm:t>
    </dgm:pt>
    <dgm:pt modelId="{53AB0D5A-39CA-41D4-96BE-59917A4867F1}" type="sibTrans" cxnId="{DDCD82A9-67FD-454E-A94A-AF695BC05941}">
      <dgm:prSet/>
      <dgm:spPr/>
      <dgm:t>
        <a:bodyPr/>
        <a:lstStyle/>
        <a:p>
          <a:endParaRPr lang="en-US"/>
        </a:p>
      </dgm:t>
    </dgm:pt>
    <dgm:pt modelId="{D6A08DD9-0A22-40B0-98AD-428D95267712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dirty="0" smtClean="0"/>
            <a:t>Turn phone </a:t>
          </a:r>
          <a:r>
            <a:rPr lang="en-US" b="0" i="0" u="sng" dirty="0" smtClean="0"/>
            <a:t>off</a:t>
          </a:r>
          <a:r>
            <a:rPr lang="en-US" b="0" i="0" u="none" dirty="0" smtClean="0"/>
            <a:t> and stow MCDs out of reach</a:t>
          </a:r>
          <a:endParaRPr lang="en-US" b="0" i="0" u="sng" dirty="0"/>
        </a:p>
      </dgm:t>
    </dgm:pt>
    <dgm:pt modelId="{733C4490-CFC9-497D-B759-DE4583BF0C93}" type="parTrans" cxnId="{638DDEBA-5196-4037-99F5-7FE042472260}">
      <dgm:prSet/>
      <dgm:spPr/>
      <dgm:t>
        <a:bodyPr/>
        <a:lstStyle/>
        <a:p>
          <a:endParaRPr lang="en-US"/>
        </a:p>
      </dgm:t>
    </dgm:pt>
    <dgm:pt modelId="{6CD37666-0D86-4D7C-AC46-5BBB761534B5}" type="sibTrans" cxnId="{638DDEBA-5196-4037-99F5-7FE042472260}">
      <dgm:prSet/>
      <dgm:spPr/>
      <dgm:t>
        <a:bodyPr/>
        <a:lstStyle/>
        <a:p>
          <a:endParaRPr lang="en-US"/>
        </a:p>
      </dgm:t>
    </dgm:pt>
    <dgm:pt modelId="{776B3B3E-68FB-4DC6-A5EB-FB69B646E7AC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i="0" u="none" dirty="0" smtClean="0"/>
            <a:t>Program GPS and mount on windshield / dash</a:t>
          </a:r>
          <a:endParaRPr lang="en-US" b="0" i="0" u="none" dirty="0"/>
        </a:p>
      </dgm:t>
    </dgm:pt>
    <dgm:pt modelId="{F7435B72-EDEA-47E9-A27F-1DA5B68D85EA}" type="parTrans" cxnId="{BF80E49E-169F-4088-B774-451DAE62FF1E}">
      <dgm:prSet/>
      <dgm:spPr/>
      <dgm:t>
        <a:bodyPr/>
        <a:lstStyle/>
        <a:p>
          <a:endParaRPr lang="en-US"/>
        </a:p>
      </dgm:t>
    </dgm:pt>
    <dgm:pt modelId="{34BF613D-F94E-4135-987B-4CA750485963}" type="sibTrans" cxnId="{BF80E49E-169F-4088-B774-451DAE62FF1E}">
      <dgm:prSet/>
      <dgm:spPr/>
      <dgm:t>
        <a:bodyPr/>
        <a:lstStyle/>
        <a:p>
          <a:endParaRPr lang="en-US"/>
        </a:p>
      </dgm:t>
    </dgm:pt>
    <dgm:pt modelId="{AEDE62CC-7756-429D-A575-63B6391B2936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i="0" u="none" dirty="0" smtClean="0"/>
            <a:t>Remove hands free device from vehicle</a:t>
          </a:r>
          <a:endParaRPr lang="en-US" b="0" i="0" u="none" dirty="0"/>
        </a:p>
      </dgm:t>
    </dgm:pt>
    <dgm:pt modelId="{87478999-2323-4012-9A92-4FB5C6252216}" type="parTrans" cxnId="{6905CACF-D06D-4DCA-BF15-15C6611FBDB2}">
      <dgm:prSet/>
      <dgm:spPr/>
      <dgm:t>
        <a:bodyPr/>
        <a:lstStyle/>
        <a:p>
          <a:endParaRPr lang="en-US"/>
        </a:p>
      </dgm:t>
    </dgm:pt>
    <dgm:pt modelId="{67B2D60A-A24A-410F-B3E7-78054D657C44}" type="sibTrans" cxnId="{6905CACF-D06D-4DCA-BF15-15C6611FBDB2}">
      <dgm:prSet/>
      <dgm:spPr/>
      <dgm:t>
        <a:bodyPr/>
        <a:lstStyle/>
        <a:p>
          <a:endParaRPr lang="en-US"/>
        </a:p>
      </dgm:t>
    </dgm:pt>
    <dgm:pt modelId="{4AE28E74-24E5-4DF1-B0C8-3375D85038B1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i="0" u="none" dirty="0" smtClean="0"/>
            <a:t>Smart phone apps may offer helpful solutions including auto-replying to incoming calls or texts when the vehicle is in motion.</a:t>
          </a:r>
          <a:endParaRPr lang="en-US" b="0" i="0" u="none" dirty="0"/>
        </a:p>
      </dgm:t>
    </dgm:pt>
    <dgm:pt modelId="{CFA25E81-AB15-43E5-BB72-23376041C4D8}" type="parTrans" cxnId="{10FF33F1-D72C-4B91-B46F-156B2C7D2723}">
      <dgm:prSet/>
      <dgm:spPr/>
    </dgm:pt>
    <dgm:pt modelId="{38923629-59AC-4B15-8CCD-A945E9FC34FC}" type="sibTrans" cxnId="{10FF33F1-D72C-4B91-B46F-156B2C7D2723}">
      <dgm:prSet/>
      <dgm:spPr/>
    </dgm:pt>
    <dgm:pt modelId="{AAF02253-ABD4-4A8E-8268-1F5A3EA8D4E5}" type="pres">
      <dgm:prSet presAssocID="{2A477DD9-8912-476B-A1B2-3C83F7BF9E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D0367E-3382-4C96-B302-CA3DF239D14B}" type="pres">
      <dgm:prSet presAssocID="{0736BDD3-01B2-494A-8886-5F02D7C16D04}" presName="parentLin" presStyleCnt="0"/>
      <dgm:spPr/>
    </dgm:pt>
    <dgm:pt modelId="{AA72D92D-2AC9-4240-920B-861A555EA32D}" type="pres">
      <dgm:prSet presAssocID="{0736BDD3-01B2-494A-8886-5F02D7C16D0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7F0BF99-2B6A-4014-A932-C398D8E3946D}" type="pres">
      <dgm:prSet presAssocID="{0736BDD3-01B2-494A-8886-5F02D7C16D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AFC78-2978-4D01-B7F6-B36F683B11D7}" type="pres">
      <dgm:prSet presAssocID="{0736BDD3-01B2-494A-8886-5F02D7C16D04}" presName="negativeSpace" presStyleCnt="0"/>
      <dgm:spPr/>
    </dgm:pt>
    <dgm:pt modelId="{16B4F9AB-E0A7-450D-AC61-A2470B0B4BE2}" type="pres">
      <dgm:prSet presAssocID="{0736BDD3-01B2-494A-8886-5F02D7C16D0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97DA00-8AE4-4565-8143-7C769899DFA2}" type="presOf" srcId="{0736BDD3-01B2-494A-8886-5F02D7C16D04}" destId="{AA72D92D-2AC9-4240-920B-861A555EA32D}" srcOrd="0" destOrd="0" presId="urn:microsoft.com/office/officeart/2005/8/layout/list1"/>
    <dgm:cxn modelId="{7B3140A4-28B4-4067-8C49-0FA658830BCE}" type="presOf" srcId="{D6A08DD9-0A22-40B0-98AD-428D95267712}" destId="{16B4F9AB-E0A7-450D-AC61-A2470B0B4BE2}" srcOrd="0" destOrd="3" presId="urn:microsoft.com/office/officeart/2005/8/layout/list1"/>
    <dgm:cxn modelId="{F19DDC73-7298-43DC-A703-5D890DDA00EB}" type="presOf" srcId="{891AD3DA-C8DE-411B-AE69-A6AD40FB8DAA}" destId="{16B4F9AB-E0A7-450D-AC61-A2470B0B4BE2}" srcOrd="0" destOrd="2" presId="urn:microsoft.com/office/officeart/2005/8/layout/list1"/>
    <dgm:cxn modelId="{60BA4792-A1BE-41CA-8CDA-DBB1D628CFED}" type="presOf" srcId="{EF88F1B4-FBD3-4884-91D2-B03872A21674}" destId="{16B4F9AB-E0A7-450D-AC61-A2470B0B4BE2}" srcOrd="0" destOrd="0" presId="urn:microsoft.com/office/officeart/2005/8/layout/list1"/>
    <dgm:cxn modelId="{CF9771A9-29DA-4FD2-8BBE-B0294A7BAF59}" type="presOf" srcId="{776B3B3E-68FB-4DC6-A5EB-FB69B646E7AC}" destId="{16B4F9AB-E0A7-450D-AC61-A2470B0B4BE2}" srcOrd="0" destOrd="4" presId="urn:microsoft.com/office/officeart/2005/8/layout/list1"/>
    <dgm:cxn modelId="{4AAF62D1-1DA7-4E01-80F5-90D207B14A24}" srcId="{0736BDD3-01B2-494A-8886-5F02D7C16D04}" destId="{1A835D2D-D793-482F-96FF-A8E7FF2268C4}" srcOrd="1" destOrd="0" parTransId="{6A39C2EB-7D94-4B7F-91DD-3C87A012B726}" sibTransId="{72666926-9C18-45F3-9A64-3B559F453A1E}"/>
    <dgm:cxn modelId="{BB2E5091-874C-4181-8A93-5B631D3CA9B6}" type="presOf" srcId="{2A477DD9-8912-476B-A1B2-3C83F7BF9EC9}" destId="{AAF02253-ABD4-4A8E-8268-1F5A3EA8D4E5}" srcOrd="0" destOrd="0" presId="urn:microsoft.com/office/officeart/2005/8/layout/list1"/>
    <dgm:cxn modelId="{8E31B2D5-B533-48CF-9B7E-0FDCE5E898AE}" srcId="{0736BDD3-01B2-494A-8886-5F02D7C16D04}" destId="{EF88F1B4-FBD3-4884-91D2-B03872A21674}" srcOrd="0" destOrd="0" parTransId="{F3CDEB51-7EB8-4409-8FDA-1FF1A9FC9856}" sibTransId="{08771033-EDE9-487F-BE80-ED649BE5A200}"/>
    <dgm:cxn modelId="{07B2CBE8-EA69-4A3B-8DB3-D88E41ACA511}" type="presOf" srcId="{AEDE62CC-7756-429D-A575-63B6391B2936}" destId="{16B4F9AB-E0A7-450D-AC61-A2470B0B4BE2}" srcOrd="0" destOrd="5" presId="urn:microsoft.com/office/officeart/2005/8/layout/list1"/>
    <dgm:cxn modelId="{638DDEBA-5196-4037-99F5-7FE042472260}" srcId="{0736BDD3-01B2-494A-8886-5F02D7C16D04}" destId="{D6A08DD9-0A22-40B0-98AD-428D95267712}" srcOrd="3" destOrd="0" parTransId="{733C4490-CFC9-497D-B759-DE4583BF0C93}" sibTransId="{6CD37666-0D86-4D7C-AC46-5BBB761534B5}"/>
    <dgm:cxn modelId="{F43EE7C8-02CD-45DD-BD5D-7C8F5ACF9F2E}" type="presOf" srcId="{4AE28E74-24E5-4DF1-B0C8-3375D85038B1}" destId="{16B4F9AB-E0A7-450D-AC61-A2470B0B4BE2}" srcOrd="0" destOrd="6" presId="urn:microsoft.com/office/officeart/2005/8/layout/list1"/>
    <dgm:cxn modelId="{6905CACF-D06D-4DCA-BF15-15C6611FBDB2}" srcId="{0736BDD3-01B2-494A-8886-5F02D7C16D04}" destId="{AEDE62CC-7756-429D-A575-63B6391B2936}" srcOrd="5" destOrd="0" parTransId="{87478999-2323-4012-9A92-4FB5C6252216}" sibTransId="{67B2D60A-A24A-410F-B3E7-78054D657C44}"/>
    <dgm:cxn modelId="{EF1DB9B0-ACCA-4D5A-8D65-EB1893F54C14}" srcId="{2A477DD9-8912-476B-A1B2-3C83F7BF9EC9}" destId="{0736BDD3-01B2-494A-8886-5F02D7C16D04}" srcOrd="0" destOrd="0" parTransId="{B121C108-567A-417F-BCA3-96F27EF11D44}" sibTransId="{43E53E15-4CCA-4AD9-B491-ACE7F74116CB}"/>
    <dgm:cxn modelId="{10FF33F1-D72C-4B91-B46F-156B2C7D2723}" srcId="{0736BDD3-01B2-494A-8886-5F02D7C16D04}" destId="{4AE28E74-24E5-4DF1-B0C8-3375D85038B1}" srcOrd="6" destOrd="0" parTransId="{CFA25E81-AB15-43E5-BB72-23376041C4D8}" sibTransId="{38923629-59AC-4B15-8CCD-A945E9FC34FC}"/>
    <dgm:cxn modelId="{93F56E2E-C9C0-4062-9127-9D0C1681CF99}" type="presOf" srcId="{0736BDD3-01B2-494A-8886-5F02D7C16D04}" destId="{D7F0BF99-2B6A-4014-A932-C398D8E3946D}" srcOrd="1" destOrd="0" presId="urn:microsoft.com/office/officeart/2005/8/layout/list1"/>
    <dgm:cxn modelId="{282B92A2-6C6F-4ABF-9547-835F01AA0D60}" type="presOf" srcId="{1A835D2D-D793-482F-96FF-A8E7FF2268C4}" destId="{16B4F9AB-E0A7-450D-AC61-A2470B0B4BE2}" srcOrd="0" destOrd="1" presId="urn:microsoft.com/office/officeart/2005/8/layout/list1"/>
    <dgm:cxn modelId="{BF80E49E-169F-4088-B774-451DAE62FF1E}" srcId="{0736BDD3-01B2-494A-8886-5F02D7C16D04}" destId="{776B3B3E-68FB-4DC6-A5EB-FB69B646E7AC}" srcOrd="4" destOrd="0" parTransId="{F7435B72-EDEA-47E9-A27F-1DA5B68D85EA}" sibTransId="{34BF613D-F94E-4135-987B-4CA750485963}"/>
    <dgm:cxn modelId="{DDCD82A9-67FD-454E-A94A-AF695BC05941}" srcId="{0736BDD3-01B2-494A-8886-5F02D7C16D04}" destId="{891AD3DA-C8DE-411B-AE69-A6AD40FB8DAA}" srcOrd="2" destOrd="0" parTransId="{A589E0B7-1B01-4E80-9A40-8755634B2106}" sibTransId="{53AB0D5A-39CA-41D4-96BE-59917A4867F1}"/>
    <dgm:cxn modelId="{D38FAA41-7666-4D04-A8E3-D808F4AB1016}" type="presParOf" srcId="{AAF02253-ABD4-4A8E-8268-1F5A3EA8D4E5}" destId="{0AD0367E-3382-4C96-B302-CA3DF239D14B}" srcOrd="0" destOrd="0" presId="urn:microsoft.com/office/officeart/2005/8/layout/list1"/>
    <dgm:cxn modelId="{D988279C-9A41-4436-BCDD-697A801FEAC8}" type="presParOf" srcId="{0AD0367E-3382-4C96-B302-CA3DF239D14B}" destId="{AA72D92D-2AC9-4240-920B-861A555EA32D}" srcOrd="0" destOrd="0" presId="urn:microsoft.com/office/officeart/2005/8/layout/list1"/>
    <dgm:cxn modelId="{7C2D0F0E-76AF-49E2-B564-108EA65F161F}" type="presParOf" srcId="{0AD0367E-3382-4C96-B302-CA3DF239D14B}" destId="{D7F0BF99-2B6A-4014-A932-C398D8E3946D}" srcOrd="1" destOrd="0" presId="urn:microsoft.com/office/officeart/2005/8/layout/list1"/>
    <dgm:cxn modelId="{7EFC75EC-E5B5-42B5-929C-A23DEA1582BB}" type="presParOf" srcId="{AAF02253-ABD4-4A8E-8268-1F5A3EA8D4E5}" destId="{6D1AFC78-2978-4D01-B7F6-B36F683B11D7}" srcOrd="1" destOrd="0" presId="urn:microsoft.com/office/officeart/2005/8/layout/list1"/>
    <dgm:cxn modelId="{7BDD890D-31E8-4D4A-9A67-828CF79CB21D}" type="presParOf" srcId="{AAF02253-ABD4-4A8E-8268-1F5A3EA8D4E5}" destId="{16B4F9AB-E0A7-450D-AC61-A2470B0B4BE2}" srcOrd="2" destOrd="0" presId="urn:microsoft.com/office/officeart/2005/8/layout/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477DD9-8912-476B-A1B2-3C83F7BF9E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148C4D-F00F-4219-B948-13DE6710F7AF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While Driving…</a:t>
          </a:r>
          <a:endParaRPr lang="en-US" sz="2800" b="0" dirty="0"/>
        </a:p>
      </dgm:t>
    </dgm:pt>
    <dgm:pt modelId="{426965EF-983D-480D-B17F-DD08B5EE02A5}" type="parTrans" cxnId="{B36B3028-D214-4534-886A-7E365E2ED3D2}">
      <dgm:prSet/>
      <dgm:spPr/>
      <dgm:t>
        <a:bodyPr/>
        <a:lstStyle/>
        <a:p>
          <a:endParaRPr lang="en-US" sz="1100"/>
        </a:p>
      </dgm:t>
    </dgm:pt>
    <dgm:pt modelId="{5F701C2F-F461-4DB6-B6FB-3DDD682E6296}" type="sibTrans" cxnId="{B36B3028-D214-4534-886A-7E365E2ED3D2}">
      <dgm:prSet/>
      <dgm:spPr/>
      <dgm:t>
        <a:bodyPr/>
        <a:lstStyle/>
        <a:p>
          <a:endParaRPr lang="en-US" sz="1100"/>
        </a:p>
      </dgm:t>
    </dgm:pt>
    <dgm:pt modelId="{9DB0948D-D814-4EA4-9410-2FBEB43A1EC2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Keep phone and MCDs out of reach</a:t>
          </a:r>
          <a:endParaRPr lang="en-US" sz="2800" b="0" dirty="0">
            <a:solidFill>
              <a:srgbClr val="FF0000"/>
            </a:solidFill>
          </a:endParaRPr>
        </a:p>
      </dgm:t>
    </dgm:pt>
    <dgm:pt modelId="{0693788D-024A-499F-8BDC-AC0269486B69}" type="parTrans" cxnId="{D4F5D3BE-1694-494B-BEC0-29C2287F0DEF}">
      <dgm:prSet/>
      <dgm:spPr/>
      <dgm:t>
        <a:bodyPr/>
        <a:lstStyle/>
        <a:p>
          <a:endParaRPr lang="en-US" sz="1100"/>
        </a:p>
      </dgm:t>
    </dgm:pt>
    <dgm:pt modelId="{2F6B3515-7883-4054-A730-44B1FF7B9D44}" type="sibTrans" cxnId="{D4F5D3BE-1694-494B-BEC0-29C2287F0DEF}">
      <dgm:prSet/>
      <dgm:spPr/>
      <dgm:t>
        <a:bodyPr/>
        <a:lstStyle/>
        <a:p>
          <a:endParaRPr lang="en-US" sz="1100"/>
        </a:p>
      </dgm:t>
    </dgm:pt>
    <dgm:pt modelId="{96FA8378-445B-444E-8393-735608BE7F0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If you need to take or place a call or respond via two-way radio – pull over to a safe area (not on the highway) </a:t>
          </a:r>
          <a:endParaRPr lang="en-US" sz="2800" b="0" dirty="0"/>
        </a:p>
      </dgm:t>
    </dgm:pt>
    <dgm:pt modelId="{59973F6E-90C3-472E-8020-843F330AB850}" type="parTrans" cxnId="{ACC043C2-0A1B-407A-88F3-EA22D28D8160}">
      <dgm:prSet/>
      <dgm:spPr/>
      <dgm:t>
        <a:bodyPr/>
        <a:lstStyle/>
        <a:p>
          <a:endParaRPr lang="en-US" sz="1100"/>
        </a:p>
      </dgm:t>
    </dgm:pt>
    <dgm:pt modelId="{7E85AB6B-BFB9-403A-B067-2DA6DE50E127}" type="sibTrans" cxnId="{ACC043C2-0A1B-407A-88F3-EA22D28D8160}">
      <dgm:prSet/>
      <dgm:spPr/>
      <dgm:t>
        <a:bodyPr/>
        <a:lstStyle/>
        <a:p>
          <a:endParaRPr lang="en-US" sz="1100"/>
        </a:p>
      </dgm:t>
    </dgm:pt>
    <dgm:pt modelId="{16D5EC13-E612-4746-A36D-53996078EB6E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Do not answer calls or check to see who is calling</a:t>
          </a:r>
          <a:endParaRPr lang="en-US" sz="2800" b="0" dirty="0"/>
        </a:p>
      </dgm:t>
    </dgm:pt>
    <dgm:pt modelId="{0B388655-903B-426B-8192-F428B87B7A94}" type="parTrans" cxnId="{D9653BC7-79D2-495A-9D60-E911B5A7A04B}">
      <dgm:prSet/>
      <dgm:spPr/>
      <dgm:t>
        <a:bodyPr/>
        <a:lstStyle/>
        <a:p>
          <a:endParaRPr lang="en-US"/>
        </a:p>
      </dgm:t>
    </dgm:pt>
    <dgm:pt modelId="{C08DD798-DE88-460A-B114-C5D6B2EF0AEE}" type="sibTrans" cxnId="{D9653BC7-79D2-495A-9D60-E911B5A7A04B}">
      <dgm:prSet/>
      <dgm:spPr/>
      <dgm:t>
        <a:bodyPr/>
        <a:lstStyle/>
        <a:p>
          <a:endParaRPr lang="en-US"/>
        </a:p>
      </dgm:t>
    </dgm:pt>
    <dgm:pt modelId="{AAF02253-ABD4-4A8E-8268-1F5A3EA8D4E5}" type="pres">
      <dgm:prSet presAssocID="{2A477DD9-8912-476B-A1B2-3C83F7BF9E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6905F-390C-4FB7-BC2B-84F6EB02AC2C}" type="pres">
      <dgm:prSet presAssocID="{43148C4D-F00F-4219-B948-13DE6710F7AF}" presName="parentLin" presStyleCnt="0"/>
      <dgm:spPr/>
    </dgm:pt>
    <dgm:pt modelId="{09A7784C-3EEC-4B34-A658-BCCE88F4EFC9}" type="pres">
      <dgm:prSet presAssocID="{43148C4D-F00F-4219-B948-13DE6710F7A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259A9C5-8385-4724-BE93-A412BCF1362B}" type="pres">
      <dgm:prSet presAssocID="{43148C4D-F00F-4219-B948-13DE6710F7AF}" presName="parentText" presStyleLbl="node1" presStyleIdx="0" presStyleCnt="1" custScaleY="42889" custLinFactNeighborY="-113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060B3-19DD-46CA-A86B-878EBD2A4933}" type="pres">
      <dgm:prSet presAssocID="{43148C4D-F00F-4219-B948-13DE6710F7AF}" presName="negativeSpace" presStyleCnt="0"/>
      <dgm:spPr/>
    </dgm:pt>
    <dgm:pt modelId="{515CE3EF-EF9E-4F57-800B-7B326E0FDA70}" type="pres">
      <dgm:prSet presAssocID="{43148C4D-F00F-4219-B948-13DE6710F7AF}" presName="childText" presStyleLbl="conFgAcc1" presStyleIdx="0" presStyleCnt="1" custLinFactNeighborY="4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6B3028-D214-4534-886A-7E365E2ED3D2}" srcId="{2A477DD9-8912-476B-A1B2-3C83F7BF9EC9}" destId="{43148C4D-F00F-4219-B948-13DE6710F7AF}" srcOrd="0" destOrd="0" parTransId="{426965EF-983D-480D-B17F-DD08B5EE02A5}" sibTransId="{5F701C2F-F461-4DB6-B6FB-3DDD682E6296}"/>
    <dgm:cxn modelId="{8C4775C6-4951-41FB-8E8B-19F9ED2B31D1}" type="presOf" srcId="{9DB0948D-D814-4EA4-9410-2FBEB43A1EC2}" destId="{515CE3EF-EF9E-4F57-800B-7B326E0FDA70}" srcOrd="0" destOrd="0" presId="urn:microsoft.com/office/officeart/2005/8/layout/list1"/>
    <dgm:cxn modelId="{439A0D94-CE38-4091-836F-F921C2182534}" type="presOf" srcId="{16D5EC13-E612-4746-A36D-53996078EB6E}" destId="{515CE3EF-EF9E-4F57-800B-7B326E0FDA70}" srcOrd="0" destOrd="1" presId="urn:microsoft.com/office/officeart/2005/8/layout/list1"/>
    <dgm:cxn modelId="{55B6FA3B-67DC-47E0-928D-44671127F83F}" type="presOf" srcId="{43148C4D-F00F-4219-B948-13DE6710F7AF}" destId="{7259A9C5-8385-4724-BE93-A412BCF1362B}" srcOrd="1" destOrd="0" presId="urn:microsoft.com/office/officeart/2005/8/layout/list1"/>
    <dgm:cxn modelId="{ACC043C2-0A1B-407A-88F3-EA22D28D8160}" srcId="{43148C4D-F00F-4219-B948-13DE6710F7AF}" destId="{96FA8378-445B-444E-8393-735608BE7F00}" srcOrd="2" destOrd="0" parTransId="{59973F6E-90C3-472E-8020-843F330AB850}" sibTransId="{7E85AB6B-BFB9-403A-B067-2DA6DE50E127}"/>
    <dgm:cxn modelId="{D4F5D3BE-1694-494B-BEC0-29C2287F0DEF}" srcId="{43148C4D-F00F-4219-B948-13DE6710F7AF}" destId="{9DB0948D-D814-4EA4-9410-2FBEB43A1EC2}" srcOrd="0" destOrd="0" parTransId="{0693788D-024A-499F-8BDC-AC0269486B69}" sibTransId="{2F6B3515-7883-4054-A730-44B1FF7B9D44}"/>
    <dgm:cxn modelId="{D9653BC7-79D2-495A-9D60-E911B5A7A04B}" srcId="{43148C4D-F00F-4219-B948-13DE6710F7AF}" destId="{16D5EC13-E612-4746-A36D-53996078EB6E}" srcOrd="1" destOrd="0" parTransId="{0B388655-903B-426B-8192-F428B87B7A94}" sibTransId="{C08DD798-DE88-460A-B114-C5D6B2EF0AEE}"/>
    <dgm:cxn modelId="{B11C1885-A248-424D-9C2F-A015775EE962}" type="presOf" srcId="{96FA8378-445B-444E-8393-735608BE7F00}" destId="{515CE3EF-EF9E-4F57-800B-7B326E0FDA70}" srcOrd="0" destOrd="2" presId="urn:microsoft.com/office/officeart/2005/8/layout/list1"/>
    <dgm:cxn modelId="{5BD3AD6D-6238-4966-BE36-4520DE3CC080}" type="presOf" srcId="{43148C4D-F00F-4219-B948-13DE6710F7AF}" destId="{09A7784C-3EEC-4B34-A658-BCCE88F4EFC9}" srcOrd="0" destOrd="0" presId="urn:microsoft.com/office/officeart/2005/8/layout/list1"/>
    <dgm:cxn modelId="{6B71A6EB-B70D-4A2D-8C02-F4DBD536DE01}" type="presOf" srcId="{2A477DD9-8912-476B-A1B2-3C83F7BF9EC9}" destId="{AAF02253-ABD4-4A8E-8268-1F5A3EA8D4E5}" srcOrd="0" destOrd="0" presId="urn:microsoft.com/office/officeart/2005/8/layout/list1"/>
    <dgm:cxn modelId="{F78DDCD7-F0D5-4F0A-857A-706ADBD6E917}" type="presParOf" srcId="{AAF02253-ABD4-4A8E-8268-1F5A3EA8D4E5}" destId="{4E46905F-390C-4FB7-BC2B-84F6EB02AC2C}" srcOrd="0" destOrd="0" presId="urn:microsoft.com/office/officeart/2005/8/layout/list1"/>
    <dgm:cxn modelId="{917CFF06-5588-4C45-B234-2483148471CB}" type="presParOf" srcId="{4E46905F-390C-4FB7-BC2B-84F6EB02AC2C}" destId="{09A7784C-3EEC-4B34-A658-BCCE88F4EFC9}" srcOrd="0" destOrd="0" presId="urn:microsoft.com/office/officeart/2005/8/layout/list1"/>
    <dgm:cxn modelId="{019D02E4-1866-42E3-B08B-CA2D6457CA91}" type="presParOf" srcId="{4E46905F-390C-4FB7-BC2B-84F6EB02AC2C}" destId="{7259A9C5-8385-4724-BE93-A412BCF1362B}" srcOrd="1" destOrd="0" presId="urn:microsoft.com/office/officeart/2005/8/layout/list1"/>
    <dgm:cxn modelId="{13C5D30B-580F-465A-881B-5CE70991718E}" type="presParOf" srcId="{AAF02253-ABD4-4A8E-8268-1F5A3EA8D4E5}" destId="{BFE060B3-19DD-46CA-A86B-878EBD2A4933}" srcOrd="1" destOrd="0" presId="urn:microsoft.com/office/officeart/2005/8/layout/list1"/>
    <dgm:cxn modelId="{BF3704A3-4DC5-455A-812C-1EC12A789B0C}" type="presParOf" srcId="{AAF02253-ABD4-4A8E-8268-1F5A3EA8D4E5}" destId="{515CE3EF-EF9E-4F57-800B-7B326E0FDA70}" srcOrd="2" destOrd="0" presId="urn:microsoft.com/office/officeart/2005/8/layout/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477DD9-8912-476B-A1B2-3C83F7BF9E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B25FE-DD86-42EB-817D-C27DC91BC552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When You’re a Passenger</a:t>
          </a:r>
          <a:endParaRPr lang="en-US" sz="2800" b="0" dirty="0"/>
        </a:p>
      </dgm:t>
    </dgm:pt>
    <dgm:pt modelId="{9B559389-EB06-4BDB-A461-E99787435BA5}" type="parTrans" cxnId="{70856BDF-2042-45E4-829A-E6ADC84199DE}">
      <dgm:prSet/>
      <dgm:spPr/>
      <dgm:t>
        <a:bodyPr/>
        <a:lstStyle/>
        <a:p>
          <a:endParaRPr lang="en-US"/>
        </a:p>
      </dgm:t>
    </dgm:pt>
    <dgm:pt modelId="{2A687D25-E1C8-4F6B-9702-ADC532258232}" type="sibTrans" cxnId="{70856BDF-2042-45E4-829A-E6ADC84199DE}">
      <dgm:prSet/>
      <dgm:spPr/>
      <dgm:t>
        <a:bodyPr/>
        <a:lstStyle/>
        <a:p>
          <a:endParaRPr lang="en-US"/>
        </a:p>
      </dgm:t>
    </dgm:pt>
    <dgm:pt modelId="{071438E9-8FF9-433D-8BE1-B4FF664263C3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Ask drivers not to talk on phones (including taxis)</a:t>
          </a:r>
          <a:endParaRPr lang="en-US" sz="2800" b="0" dirty="0"/>
        </a:p>
      </dgm:t>
    </dgm:pt>
    <dgm:pt modelId="{52F93303-4D15-4D8D-886D-D9E1BE77C539}" type="parTrans" cxnId="{C69C1B8A-9F47-418A-9D4B-7B1E8F875B2F}">
      <dgm:prSet/>
      <dgm:spPr/>
      <dgm:t>
        <a:bodyPr/>
        <a:lstStyle/>
        <a:p>
          <a:endParaRPr lang="en-US"/>
        </a:p>
      </dgm:t>
    </dgm:pt>
    <dgm:pt modelId="{C0F247EE-8FD9-4BE4-BDDE-57A6EDAC1682}" type="sibTrans" cxnId="{C69C1B8A-9F47-418A-9D4B-7B1E8F875B2F}">
      <dgm:prSet/>
      <dgm:spPr/>
      <dgm:t>
        <a:bodyPr/>
        <a:lstStyle/>
        <a:p>
          <a:endParaRPr lang="en-US"/>
        </a:p>
      </dgm:t>
    </dgm:pt>
    <dgm:pt modelId="{27AA9011-9A93-4143-8A7C-C5F8823684E2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Limit phone calls so as to not cause any distractions to the driver</a:t>
          </a:r>
          <a:endParaRPr lang="en-US" sz="2800" b="0" dirty="0"/>
        </a:p>
      </dgm:t>
    </dgm:pt>
    <dgm:pt modelId="{93CAA425-8644-4744-8B2D-216119F77236}" type="parTrans" cxnId="{07635DA7-06E5-465A-89EC-53E771F458E1}">
      <dgm:prSet/>
      <dgm:spPr/>
      <dgm:t>
        <a:bodyPr/>
        <a:lstStyle/>
        <a:p>
          <a:endParaRPr lang="en-US"/>
        </a:p>
      </dgm:t>
    </dgm:pt>
    <dgm:pt modelId="{3A5B1CE9-EFD9-49DA-A77F-4163A744F6E5}" type="sibTrans" cxnId="{07635DA7-06E5-465A-89EC-53E771F458E1}">
      <dgm:prSet/>
      <dgm:spPr/>
      <dgm:t>
        <a:bodyPr/>
        <a:lstStyle/>
        <a:p>
          <a:endParaRPr lang="en-US"/>
        </a:p>
      </dgm:t>
    </dgm:pt>
    <dgm:pt modelId="{F1818301-2C81-4043-AD6A-32D999354904}">
      <dgm:prSet phldrT="[Text]"/>
      <dgm:spPr>
        <a:ln>
          <a:solidFill>
            <a:schemeClr val="accent1"/>
          </a:solidFill>
        </a:ln>
      </dgm:spPr>
      <dgm:t>
        <a:bodyPr/>
        <a:lstStyle/>
        <a:p>
          <a:endParaRPr lang="en-US" sz="4200" b="0" dirty="0"/>
        </a:p>
      </dgm:t>
    </dgm:pt>
    <dgm:pt modelId="{C0FC2B5A-726A-4DF4-848A-A559DBAFC50A}" type="parTrans" cxnId="{A087A758-FCD6-431D-959E-43A0CF0390AA}">
      <dgm:prSet/>
      <dgm:spPr/>
      <dgm:t>
        <a:bodyPr/>
        <a:lstStyle/>
        <a:p>
          <a:endParaRPr lang="en-US"/>
        </a:p>
      </dgm:t>
    </dgm:pt>
    <dgm:pt modelId="{0BD03D61-A261-44CC-8B54-FB1EDC7FF00A}" type="sibTrans" cxnId="{A087A758-FCD6-431D-959E-43A0CF0390AA}">
      <dgm:prSet/>
      <dgm:spPr/>
      <dgm:t>
        <a:bodyPr/>
        <a:lstStyle/>
        <a:p>
          <a:endParaRPr lang="en-US"/>
        </a:p>
      </dgm:t>
    </dgm:pt>
    <dgm:pt modelId="{17956426-3C7E-4EE8-9F62-EA3B61201C4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Refuse to ride with a driver who is using phone or texting</a:t>
          </a:r>
          <a:endParaRPr lang="en-US" sz="2800" b="0" dirty="0"/>
        </a:p>
      </dgm:t>
    </dgm:pt>
    <dgm:pt modelId="{886EB7B7-4D85-44F2-B116-7DCF37C63753}" type="parTrans" cxnId="{6C53936E-0E8D-41B1-80C8-6E3EDDDCE19A}">
      <dgm:prSet/>
      <dgm:spPr/>
    </dgm:pt>
    <dgm:pt modelId="{21263617-5FDB-445B-99F3-06EAD2C4A6E9}" type="sibTrans" cxnId="{6C53936E-0E8D-41B1-80C8-6E3EDDDCE19A}">
      <dgm:prSet/>
      <dgm:spPr/>
    </dgm:pt>
    <dgm:pt modelId="{AAF02253-ABD4-4A8E-8268-1F5A3EA8D4E5}" type="pres">
      <dgm:prSet presAssocID="{2A477DD9-8912-476B-A1B2-3C83F7BF9E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A947D6-6F2F-4E25-A98A-745426211BA7}" type="pres">
      <dgm:prSet presAssocID="{CB9B25FE-DD86-42EB-817D-C27DC91BC552}" presName="parentLin" presStyleCnt="0"/>
      <dgm:spPr/>
    </dgm:pt>
    <dgm:pt modelId="{7639C0EF-152A-4A91-A275-E766281E73A6}" type="pres">
      <dgm:prSet presAssocID="{CB9B25FE-DD86-42EB-817D-C27DC91BC55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6665732-E81D-40E3-8142-93E735154296}" type="pres">
      <dgm:prSet presAssocID="{CB9B25FE-DD86-42EB-817D-C27DC91BC552}" presName="parentText" presStyleLbl="node1" presStyleIdx="0" presStyleCnt="1" custScaleY="42889" custLinFactNeighborX="5664" custLinFactNeighborY="-254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906F2-51E6-4A5D-8010-A7AEDB4AC7F6}" type="pres">
      <dgm:prSet presAssocID="{CB9B25FE-DD86-42EB-817D-C27DC91BC552}" presName="negativeSpace" presStyleCnt="0"/>
      <dgm:spPr/>
    </dgm:pt>
    <dgm:pt modelId="{7F45A6A0-4C6E-4043-830A-3448DDC75A59}" type="pres">
      <dgm:prSet presAssocID="{CB9B25FE-DD86-42EB-817D-C27DC91BC55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9DB8B8-191C-437F-AD41-4DE72C40C956}" type="presOf" srcId="{17956426-3C7E-4EE8-9F62-EA3B61201C48}" destId="{7F45A6A0-4C6E-4043-830A-3448DDC75A59}" srcOrd="0" destOrd="0" presId="urn:microsoft.com/office/officeart/2005/8/layout/list1"/>
    <dgm:cxn modelId="{A4B47E6A-9E41-419F-A5E0-8C25DA1DFE2A}" type="presOf" srcId="{CB9B25FE-DD86-42EB-817D-C27DC91BC552}" destId="{B6665732-E81D-40E3-8142-93E735154296}" srcOrd="1" destOrd="0" presId="urn:microsoft.com/office/officeart/2005/8/layout/list1"/>
    <dgm:cxn modelId="{C69C1B8A-9F47-418A-9D4B-7B1E8F875B2F}" srcId="{CB9B25FE-DD86-42EB-817D-C27DC91BC552}" destId="{071438E9-8FF9-433D-8BE1-B4FF664263C3}" srcOrd="1" destOrd="0" parTransId="{52F93303-4D15-4D8D-886D-D9E1BE77C539}" sibTransId="{C0F247EE-8FD9-4BE4-BDDE-57A6EDAC1682}"/>
    <dgm:cxn modelId="{03E360D4-1356-47E5-822B-A8322F8DC64F}" type="presOf" srcId="{2A477DD9-8912-476B-A1B2-3C83F7BF9EC9}" destId="{AAF02253-ABD4-4A8E-8268-1F5A3EA8D4E5}" srcOrd="0" destOrd="0" presId="urn:microsoft.com/office/officeart/2005/8/layout/list1"/>
    <dgm:cxn modelId="{70856BDF-2042-45E4-829A-E6ADC84199DE}" srcId="{2A477DD9-8912-476B-A1B2-3C83F7BF9EC9}" destId="{CB9B25FE-DD86-42EB-817D-C27DC91BC552}" srcOrd="0" destOrd="0" parTransId="{9B559389-EB06-4BDB-A461-E99787435BA5}" sibTransId="{2A687D25-E1C8-4F6B-9702-ADC532258232}"/>
    <dgm:cxn modelId="{601A5886-9758-4A22-AD5C-C40BA878874A}" type="presOf" srcId="{071438E9-8FF9-433D-8BE1-B4FF664263C3}" destId="{7F45A6A0-4C6E-4043-830A-3448DDC75A59}" srcOrd="0" destOrd="1" presId="urn:microsoft.com/office/officeart/2005/8/layout/list1"/>
    <dgm:cxn modelId="{6C53936E-0E8D-41B1-80C8-6E3EDDDCE19A}" srcId="{CB9B25FE-DD86-42EB-817D-C27DC91BC552}" destId="{17956426-3C7E-4EE8-9F62-EA3B61201C48}" srcOrd="0" destOrd="0" parTransId="{886EB7B7-4D85-44F2-B116-7DCF37C63753}" sibTransId="{21263617-5FDB-445B-99F3-06EAD2C4A6E9}"/>
    <dgm:cxn modelId="{A087A758-FCD6-431D-959E-43A0CF0390AA}" srcId="{CB9B25FE-DD86-42EB-817D-C27DC91BC552}" destId="{F1818301-2C81-4043-AD6A-32D999354904}" srcOrd="3" destOrd="0" parTransId="{C0FC2B5A-726A-4DF4-848A-A559DBAFC50A}" sibTransId="{0BD03D61-A261-44CC-8B54-FB1EDC7FF00A}"/>
    <dgm:cxn modelId="{32426CC8-42E8-4462-90EC-F23FADD02DAE}" type="presOf" srcId="{CB9B25FE-DD86-42EB-817D-C27DC91BC552}" destId="{7639C0EF-152A-4A91-A275-E766281E73A6}" srcOrd="0" destOrd="0" presId="urn:microsoft.com/office/officeart/2005/8/layout/list1"/>
    <dgm:cxn modelId="{07635DA7-06E5-465A-89EC-53E771F458E1}" srcId="{CB9B25FE-DD86-42EB-817D-C27DC91BC552}" destId="{27AA9011-9A93-4143-8A7C-C5F8823684E2}" srcOrd="2" destOrd="0" parTransId="{93CAA425-8644-4744-8B2D-216119F77236}" sibTransId="{3A5B1CE9-EFD9-49DA-A77F-4163A744F6E5}"/>
    <dgm:cxn modelId="{B10AD7CC-8A5B-4067-A707-EB8825A2B097}" type="presOf" srcId="{F1818301-2C81-4043-AD6A-32D999354904}" destId="{7F45A6A0-4C6E-4043-830A-3448DDC75A59}" srcOrd="0" destOrd="3" presId="urn:microsoft.com/office/officeart/2005/8/layout/list1"/>
    <dgm:cxn modelId="{FAAEB67B-2BE1-4B20-8ED2-950D442E0770}" type="presOf" srcId="{27AA9011-9A93-4143-8A7C-C5F8823684E2}" destId="{7F45A6A0-4C6E-4043-830A-3448DDC75A59}" srcOrd="0" destOrd="2" presId="urn:microsoft.com/office/officeart/2005/8/layout/list1"/>
    <dgm:cxn modelId="{CA2D684D-BEE5-4B0B-BDCE-7CD45F6FC22E}" type="presParOf" srcId="{AAF02253-ABD4-4A8E-8268-1F5A3EA8D4E5}" destId="{3BA947D6-6F2F-4E25-A98A-745426211BA7}" srcOrd="0" destOrd="0" presId="urn:microsoft.com/office/officeart/2005/8/layout/list1"/>
    <dgm:cxn modelId="{47C7A8AB-C565-4D13-A415-F41A34E48D8F}" type="presParOf" srcId="{3BA947D6-6F2F-4E25-A98A-745426211BA7}" destId="{7639C0EF-152A-4A91-A275-E766281E73A6}" srcOrd="0" destOrd="0" presId="urn:microsoft.com/office/officeart/2005/8/layout/list1"/>
    <dgm:cxn modelId="{9815121E-F3E3-4553-8280-A38EECF7DB16}" type="presParOf" srcId="{3BA947D6-6F2F-4E25-A98A-745426211BA7}" destId="{B6665732-E81D-40E3-8142-93E735154296}" srcOrd="1" destOrd="0" presId="urn:microsoft.com/office/officeart/2005/8/layout/list1"/>
    <dgm:cxn modelId="{A73A7415-ABB7-4A46-91BE-3C103D801C17}" type="presParOf" srcId="{AAF02253-ABD4-4A8E-8268-1F5A3EA8D4E5}" destId="{AE8906F2-51E6-4A5D-8010-A7AEDB4AC7F6}" srcOrd="1" destOrd="0" presId="urn:microsoft.com/office/officeart/2005/8/layout/list1"/>
    <dgm:cxn modelId="{CB4BC06A-9A74-4BF9-A28E-72DD385B04C5}" type="presParOf" srcId="{AAF02253-ABD4-4A8E-8268-1F5A3EA8D4E5}" destId="{7F45A6A0-4C6E-4043-830A-3448DDC75A59}" srcOrd="2" destOrd="0" presId="urn:microsoft.com/office/officeart/2005/8/layout/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477DD9-8912-476B-A1B2-3C83F7BF9E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36BDD3-01B2-494A-8886-5F02D7C16D0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When Calling Potential Drivers</a:t>
          </a:r>
          <a:endParaRPr lang="en-US" sz="2800" b="0" dirty="0"/>
        </a:p>
      </dgm:t>
    </dgm:pt>
    <dgm:pt modelId="{B121C108-567A-417F-BCA3-96F27EF11D44}" type="parTrans" cxnId="{EF1DB9B0-ACCA-4D5A-8D65-EB1893F54C14}">
      <dgm:prSet/>
      <dgm:spPr/>
      <dgm:t>
        <a:bodyPr/>
        <a:lstStyle/>
        <a:p>
          <a:endParaRPr lang="en-US"/>
        </a:p>
      </dgm:t>
    </dgm:pt>
    <dgm:pt modelId="{43E53E15-4CCA-4AD9-B491-ACE7F74116CB}" type="sibTrans" cxnId="{EF1DB9B0-ACCA-4D5A-8D65-EB1893F54C14}">
      <dgm:prSet/>
      <dgm:spPr/>
      <dgm:t>
        <a:bodyPr/>
        <a:lstStyle/>
        <a:p>
          <a:endParaRPr lang="en-US"/>
        </a:p>
      </dgm:t>
    </dgm:pt>
    <dgm:pt modelId="{1A835D2D-D793-482F-96FF-A8E7FF2268C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Schedule calls when possible</a:t>
          </a:r>
          <a:endParaRPr lang="en-US" sz="2800" b="0" dirty="0"/>
        </a:p>
      </dgm:t>
    </dgm:pt>
    <dgm:pt modelId="{6A39C2EB-7D94-4B7F-91DD-3C87A012B726}" type="parTrans" cxnId="{4AAF62D1-1DA7-4E01-80F5-90D207B14A24}">
      <dgm:prSet/>
      <dgm:spPr/>
      <dgm:t>
        <a:bodyPr/>
        <a:lstStyle/>
        <a:p>
          <a:endParaRPr lang="en-US"/>
        </a:p>
      </dgm:t>
    </dgm:pt>
    <dgm:pt modelId="{72666926-9C18-45F3-9A64-3B559F453A1E}" type="sibTrans" cxnId="{4AAF62D1-1DA7-4E01-80F5-90D207B14A24}">
      <dgm:prSet/>
      <dgm:spPr/>
      <dgm:t>
        <a:bodyPr/>
        <a:lstStyle/>
        <a:p>
          <a:endParaRPr lang="en-US"/>
        </a:p>
      </dgm:t>
    </dgm:pt>
    <dgm:pt modelId="{7B6A8E89-8E80-426E-9CEA-3A8298FC37FC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Be cognizant of other’s travel status</a:t>
          </a:r>
          <a:endParaRPr lang="en-US" sz="2800" b="0" dirty="0"/>
        </a:p>
      </dgm:t>
    </dgm:pt>
    <dgm:pt modelId="{164C4778-E872-46EB-823C-B27A2F50B5C5}" type="parTrans" cxnId="{F4A85796-D740-4C52-A07B-EACC42362A56}">
      <dgm:prSet/>
      <dgm:spPr/>
      <dgm:t>
        <a:bodyPr/>
        <a:lstStyle/>
        <a:p>
          <a:endParaRPr lang="en-US"/>
        </a:p>
      </dgm:t>
    </dgm:pt>
    <dgm:pt modelId="{B3BED3F5-9126-4F0E-A162-22EFF920CCE7}" type="sibTrans" cxnId="{F4A85796-D740-4C52-A07B-EACC42362A56}">
      <dgm:prSet/>
      <dgm:spPr/>
      <dgm:t>
        <a:bodyPr/>
        <a:lstStyle/>
        <a:p>
          <a:endParaRPr lang="en-US"/>
        </a:p>
      </dgm:t>
    </dgm:pt>
    <dgm:pt modelId="{0AECCB12-8DB3-4F28-B489-65D079D017F3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Be patient – avoid multiple calls and follow-up texts</a:t>
          </a:r>
          <a:endParaRPr lang="en-US" sz="2800" b="0" dirty="0"/>
        </a:p>
      </dgm:t>
    </dgm:pt>
    <dgm:pt modelId="{D63E6665-5F9D-4A01-A9C1-C3B55A73C538}" type="parTrans" cxnId="{F1841B7C-F90A-402E-814D-FC0F3B3A5040}">
      <dgm:prSet/>
      <dgm:spPr/>
      <dgm:t>
        <a:bodyPr/>
        <a:lstStyle/>
        <a:p>
          <a:endParaRPr lang="en-US"/>
        </a:p>
      </dgm:t>
    </dgm:pt>
    <dgm:pt modelId="{D6CE0481-3657-4EA1-855A-F3FC705AE243}" type="sibTrans" cxnId="{F1841B7C-F90A-402E-814D-FC0F3B3A5040}">
      <dgm:prSet/>
      <dgm:spPr/>
      <dgm:t>
        <a:bodyPr/>
        <a:lstStyle/>
        <a:p>
          <a:endParaRPr lang="en-US"/>
        </a:p>
      </dgm:t>
    </dgm:pt>
    <dgm:pt modelId="{7AB42E3E-7D4A-4096-B241-41BB3140B8EE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b="0" dirty="0" smtClean="0"/>
            <a:t>Ask if receiver is driving – if so, have them call you back</a:t>
          </a:r>
          <a:endParaRPr lang="en-US" sz="2800" b="0" dirty="0"/>
        </a:p>
      </dgm:t>
    </dgm:pt>
    <dgm:pt modelId="{C0DBDD02-CA0D-4BA2-AF5F-EFEE3BAA55DE}" type="parTrans" cxnId="{C6C05204-7587-4738-A498-ED1A0471F75D}">
      <dgm:prSet/>
      <dgm:spPr/>
      <dgm:t>
        <a:bodyPr/>
        <a:lstStyle/>
        <a:p>
          <a:endParaRPr lang="en-US"/>
        </a:p>
      </dgm:t>
    </dgm:pt>
    <dgm:pt modelId="{073B962A-D016-41C1-9643-0985A1D27E25}" type="sibTrans" cxnId="{C6C05204-7587-4738-A498-ED1A0471F75D}">
      <dgm:prSet/>
      <dgm:spPr/>
      <dgm:t>
        <a:bodyPr/>
        <a:lstStyle/>
        <a:p>
          <a:endParaRPr lang="en-US"/>
        </a:p>
      </dgm:t>
    </dgm:pt>
    <dgm:pt modelId="{AAF02253-ABD4-4A8E-8268-1F5A3EA8D4E5}" type="pres">
      <dgm:prSet presAssocID="{2A477DD9-8912-476B-A1B2-3C83F7BF9E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D0367E-3382-4C96-B302-CA3DF239D14B}" type="pres">
      <dgm:prSet presAssocID="{0736BDD3-01B2-494A-8886-5F02D7C16D04}" presName="parentLin" presStyleCnt="0"/>
      <dgm:spPr/>
    </dgm:pt>
    <dgm:pt modelId="{AA72D92D-2AC9-4240-920B-861A555EA32D}" type="pres">
      <dgm:prSet presAssocID="{0736BDD3-01B2-494A-8886-5F02D7C16D0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7F0BF99-2B6A-4014-A932-C398D8E3946D}" type="pres">
      <dgm:prSet presAssocID="{0736BDD3-01B2-494A-8886-5F02D7C16D04}" presName="parentText" presStyleLbl="node1" presStyleIdx="0" presStyleCnt="1" custScaleY="42889" custLinFactNeighborX="-2832" custLinFactNeighborY="-273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AFC78-2978-4D01-B7F6-B36F683B11D7}" type="pres">
      <dgm:prSet presAssocID="{0736BDD3-01B2-494A-8886-5F02D7C16D04}" presName="negativeSpace" presStyleCnt="0"/>
      <dgm:spPr/>
    </dgm:pt>
    <dgm:pt modelId="{16B4F9AB-E0A7-450D-AC61-A2470B0B4BE2}" type="pres">
      <dgm:prSet presAssocID="{0736BDD3-01B2-494A-8886-5F02D7C16D04}" presName="childText" presStyleLbl="conFgAcc1" presStyleIdx="0" presStyleCnt="1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</dgm:ptLst>
  <dgm:cxnLst>
    <dgm:cxn modelId="{5C98EC56-8AD3-4B61-A9A4-E89A8E662086}" type="presOf" srcId="{7B6A8E89-8E80-426E-9CEA-3A8298FC37FC}" destId="{16B4F9AB-E0A7-450D-AC61-A2470B0B4BE2}" srcOrd="0" destOrd="1" presId="urn:microsoft.com/office/officeart/2005/8/layout/list1"/>
    <dgm:cxn modelId="{F4A85796-D740-4C52-A07B-EACC42362A56}" srcId="{0736BDD3-01B2-494A-8886-5F02D7C16D04}" destId="{7B6A8E89-8E80-426E-9CEA-3A8298FC37FC}" srcOrd="1" destOrd="0" parTransId="{164C4778-E872-46EB-823C-B27A2F50B5C5}" sibTransId="{B3BED3F5-9126-4F0E-A162-22EFF920CCE7}"/>
    <dgm:cxn modelId="{81E3EFF4-8F30-429E-8278-AE5114A4931B}" type="presOf" srcId="{2A477DD9-8912-476B-A1B2-3C83F7BF9EC9}" destId="{AAF02253-ABD4-4A8E-8268-1F5A3EA8D4E5}" srcOrd="0" destOrd="0" presId="urn:microsoft.com/office/officeart/2005/8/layout/list1"/>
    <dgm:cxn modelId="{F7064E11-9257-4849-A5E2-0D12F905F7BC}" type="presOf" srcId="{0AECCB12-8DB3-4F28-B489-65D079D017F3}" destId="{16B4F9AB-E0A7-450D-AC61-A2470B0B4BE2}" srcOrd="0" destOrd="2" presId="urn:microsoft.com/office/officeart/2005/8/layout/list1"/>
    <dgm:cxn modelId="{820D30A7-0DB5-42A1-BA7F-B52F6165F096}" type="presOf" srcId="{0736BDD3-01B2-494A-8886-5F02D7C16D04}" destId="{D7F0BF99-2B6A-4014-A932-C398D8E3946D}" srcOrd="1" destOrd="0" presId="urn:microsoft.com/office/officeart/2005/8/layout/list1"/>
    <dgm:cxn modelId="{4AAF62D1-1DA7-4E01-80F5-90D207B14A24}" srcId="{0736BDD3-01B2-494A-8886-5F02D7C16D04}" destId="{1A835D2D-D793-482F-96FF-A8E7FF2268C4}" srcOrd="0" destOrd="0" parTransId="{6A39C2EB-7D94-4B7F-91DD-3C87A012B726}" sibTransId="{72666926-9C18-45F3-9A64-3B559F453A1E}"/>
    <dgm:cxn modelId="{2965F794-D64B-4A22-8C24-2B080B85D72F}" type="presOf" srcId="{7AB42E3E-7D4A-4096-B241-41BB3140B8EE}" destId="{16B4F9AB-E0A7-450D-AC61-A2470B0B4BE2}" srcOrd="0" destOrd="3" presId="urn:microsoft.com/office/officeart/2005/8/layout/list1"/>
    <dgm:cxn modelId="{C6C05204-7587-4738-A498-ED1A0471F75D}" srcId="{0736BDD3-01B2-494A-8886-5F02D7C16D04}" destId="{7AB42E3E-7D4A-4096-B241-41BB3140B8EE}" srcOrd="3" destOrd="0" parTransId="{C0DBDD02-CA0D-4BA2-AF5F-EFEE3BAA55DE}" sibTransId="{073B962A-D016-41C1-9643-0985A1D27E25}"/>
    <dgm:cxn modelId="{F1841B7C-F90A-402E-814D-FC0F3B3A5040}" srcId="{0736BDD3-01B2-494A-8886-5F02D7C16D04}" destId="{0AECCB12-8DB3-4F28-B489-65D079D017F3}" srcOrd="2" destOrd="0" parTransId="{D63E6665-5F9D-4A01-A9C1-C3B55A73C538}" sibTransId="{D6CE0481-3657-4EA1-855A-F3FC705AE243}"/>
    <dgm:cxn modelId="{EF1DB9B0-ACCA-4D5A-8D65-EB1893F54C14}" srcId="{2A477DD9-8912-476B-A1B2-3C83F7BF9EC9}" destId="{0736BDD3-01B2-494A-8886-5F02D7C16D04}" srcOrd="0" destOrd="0" parTransId="{B121C108-567A-417F-BCA3-96F27EF11D44}" sibTransId="{43E53E15-4CCA-4AD9-B491-ACE7F74116CB}"/>
    <dgm:cxn modelId="{53B252FB-7945-4E0F-8C03-25F580FF18BC}" type="presOf" srcId="{1A835D2D-D793-482F-96FF-A8E7FF2268C4}" destId="{16B4F9AB-E0A7-450D-AC61-A2470B0B4BE2}" srcOrd="0" destOrd="0" presId="urn:microsoft.com/office/officeart/2005/8/layout/list1"/>
    <dgm:cxn modelId="{83EE0CBE-1172-47CE-AE65-03A5B94348F4}" type="presOf" srcId="{0736BDD3-01B2-494A-8886-5F02D7C16D04}" destId="{AA72D92D-2AC9-4240-920B-861A555EA32D}" srcOrd="0" destOrd="0" presId="urn:microsoft.com/office/officeart/2005/8/layout/list1"/>
    <dgm:cxn modelId="{8CD402B8-4CB0-4BD6-B63E-CA5567A39D31}" type="presParOf" srcId="{AAF02253-ABD4-4A8E-8268-1F5A3EA8D4E5}" destId="{0AD0367E-3382-4C96-B302-CA3DF239D14B}" srcOrd="0" destOrd="0" presId="urn:microsoft.com/office/officeart/2005/8/layout/list1"/>
    <dgm:cxn modelId="{BDA919EF-3840-4762-9B99-F716CE2460FF}" type="presParOf" srcId="{0AD0367E-3382-4C96-B302-CA3DF239D14B}" destId="{AA72D92D-2AC9-4240-920B-861A555EA32D}" srcOrd="0" destOrd="0" presId="urn:microsoft.com/office/officeart/2005/8/layout/list1"/>
    <dgm:cxn modelId="{8D20D3AB-1953-4473-80AB-97F46865F423}" type="presParOf" srcId="{0AD0367E-3382-4C96-B302-CA3DF239D14B}" destId="{D7F0BF99-2B6A-4014-A932-C398D8E3946D}" srcOrd="1" destOrd="0" presId="urn:microsoft.com/office/officeart/2005/8/layout/list1"/>
    <dgm:cxn modelId="{8BFE1A5A-5C2C-4889-998C-9C2E31439361}" type="presParOf" srcId="{AAF02253-ABD4-4A8E-8268-1F5A3EA8D4E5}" destId="{6D1AFC78-2978-4D01-B7F6-B36F683B11D7}" srcOrd="1" destOrd="0" presId="urn:microsoft.com/office/officeart/2005/8/layout/list1"/>
    <dgm:cxn modelId="{2A04F4D7-7F82-4FE1-B5D5-6E331206742D}" type="presParOf" srcId="{AAF02253-ABD4-4A8E-8268-1F5A3EA8D4E5}" destId="{16B4F9AB-E0A7-450D-AC61-A2470B0B4BE2}" srcOrd="2" destOrd="0" presId="urn:microsoft.com/office/officeart/2005/8/layout/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4C731-A62F-41E8-A40E-B2E56C5F285C}">
      <dsp:nvSpPr>
        <dsp:cNvPr id="0" name=""/>
        <dsp:cNvSpPr/>
      </dsp:nvSpPr>
      <dsp:spPr>
        <a:xfrm>
          <a:off x="0" y="270409"/>
          <a:ext cx="8297862" cy="358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006" tIns="1353820" rIns="64400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Multitasking for the brain is a myth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Human brains do </a:t>
          </a:r>
          <a:r>
            <a:rPr lang="en-US" sz="2800" u="sng" kern="1200" dirty="0" smtClean="0">
              <a:solidFill>
                <a:srgbClr val="FF0000"/>
              </a:solidFill>
            </a:rPr>
            <a:t>not</a:t>
          </a:r>
          <a:r>
            <a:rPr lang="en-US" sz="2800" kern="1200" dirty="0" smtClean="0"/>
            <a:t> perform two tasks at a time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The brain switches between one task and another</a:t>
          </a:r>
        </a:p>
      </dsp:txBody>
      <dsp:txXfrm>
        <a:off x="0" y="270409"/>
        <a:ext cx="8297862" cy="3583125"/>
      </dsp:txXfrm>
    </dsp:sp>
    <dsp:sp modelId="{E612B0BC-F8A6-4828-BD7A-6FC3B39A4018}">
      <dsp:nvSpPr>
        <dsp:cNvPr id="0" name=""/>
        <dsp:cNvSpPr/>
      </dsp:nvSpPr>
      <dsp:spPr>
        <a:xfrm>
          <a:off x="439276" y="0"/>
          <a:ext cx="5808503" cy="822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48" tIns="0" rIns="21954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Multitasking: A Brain Drain</a:t>
          </a:r>
        </a:p>
      </dsp:txBody>
      <dsp:txXfrm>
        <a:off x="439276" y="0"/>
        <a:ext cx="5808503" cy="8229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1C37E5-A251-4847-A155-D79281B37377}">
      <dsp:nvSpPr>
        <dsp:cNvPr id="0" name=""/>
        <dsp:cNvSpPr/>
      </dsp:nvSpPr>
      <dsp:spPr>
        <a:xfrm>
          <a:off x="0" y="0"/>
          <a:ext cx="8305800" cy="6786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Driving needs ALL of your attention</a:t>
          </a:r>
          <a:endParaRPr lang="en-US" sz="2900" kern="1200" dirty="0"/>
        </a:p>
      </dsp:txBody>
      <dsp:txXfrm>
        <a:off x="0" y="0"/>
        <a:ext cx="8305800" cy="678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4C731-A62F-41E8-A40E-B2E56C5F285C}">
      <dsp:nvSpPr>
        <dsp:cNvPr id="0" name=""/>
        <dsp:cNvSpPr/>
      </dsp:nvSpPr>
      <dsp:spPr>
        <a:xfrm>
          <a:off x="0" y="393131"/>
          <a:ext cx="8604504" cy="478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805" tIns="645668" rIns="6678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/>
            <a:t>The use of all mobile communication devices (MCDs) while driving is </a:t>
          </a:r>
          <a:r>
            <a:rPr lang="en-US" sz="1600" b="1" i="0" kern="1200" dirty="0" smtClean="0">
              <a:solidFill>
                <a:srgbClr val="FF0000"/>
              </a:solidFill>
            </a:rPr>
            <a:t>strictly prohibited</a:t>
          </a:r>
          <a:r>
            <a:rPr lang="en-US" sz="1600" i="0" kern="1200" dirty="0" smtClean="0">
              <a:solidFill>
                <a:srgbClr val="FF0000"/>
              </a:solidFill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i="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/>
            <a:t>MCDs include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/>
            <a:t>Hand-held mobile phones or two-way radios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/>
            <a:t>Hands-free devices, including Bluetooth and headsets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/>
            <a:t>Other portable electronic devices - tablets, PDAs, pagers, iPods, MP3s, GPS, DVD players, laptops, etc.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i="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/>
            <a:t>Employees may not use 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/>
            <a:t>Personal or company MCD while driving a company or customer vehicle, including leased and rental vehicles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/>
            <a:t>Company MCD while driving a personal vehicle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/>
            <a:t>Personal MCD while driving a personal vehicle on company business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i="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/>
            <a:t>Driving includes the time spent in traffic or while stopped at red lights or stop signs</a:t>
          </a:r>
        </a:p>
      </dsp:txBody>
      <dsp:txXfrm>
        <a:off x="0" y="393131"/>
        <a:ext cx="8604504" cy="4784850"/>
      </dsp:txXfrm>
    </dsp:sp>
    <dsp:sp modelId="{E612B0BC-F8A6-4828-BD7A-6FC3B39A4018}">
      <dsp:nvSpPr>
        <dsp:cNvPr id="0" name=""/>
        <dsp:cNvSpPr/>
      </dsp:nvSpPr>
      <dsp:spPr>
        <a:xfrm>
          <a:off x="430225" y="10794"/>
          <a:ext cx="6023152" cy="839897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61" tIns="0" rIns="22766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URS Policy Change – SMS 057</a:t>
          </a:r>
        </a:p>
      </dsp:txBody>
      <dsp:txXfrm>
        <a:off x="430225" y="10794"/>
        <a:ext cx="6023152" cy="8398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B4F9AB-E0A7-450D-AC61-A2470B0B4BE2}">
      <dsp:nvSpPr>
        <dsp:cNvPr id="0" name=""/>
        <dsp:cNvSpPr/>
      </dsp:nvSpPr>
      <dsp:spPr>
        <a:xfrm>
          <a:off x="0" y="480929"/>
          <a:ext cx="8610600" cy="4832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541528" rIns="66827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Schedule driving time in calendar as unavailable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Schedule calls to not conflict with driving time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New voicemail greeting:</a:t>
          </a:r>
          <a:r>
            <a:rPr lang="en-US" sz="2600" b="0" i="1" kern="1200" dirty="0" smtClean="0">
              <a:solidFill>
                <a:srgbClr val="FF0000"/>
              </a:solidFill>
            </a:rPr>
            <a:t>“…I’m unavailable or driving at the moment…”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Turn phone </a:t>
          </a:r>
          <a:r>
            <a:rPr lang="en-US" sz="2600" b="0" i="0" u="sng" kern="1200" dirty="0" smtClean="0"/>
            <a:t>off</a:t>
          </a:r>
          <a:r>
            <a:rPr lang="en-US" sz="2600" b="0" i="0" u="none" kern="1200" dirty="0" smtClean="0"/>
            <a:t> and stow MCDs out of reach</a:t>
          </a:r>
          <a:endParaRPr lang="en-US" sz="2600" b="0" i="0" u="sng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i="0" u="none" kern="1200" dirty="0" smtClean="0"/>
            <a:t>Program GPS and mount on windshield / dash</a:t>
          </a:r>
          <a:endParaRPr lang="en-US" sz="2600" b="0" i="0" u="none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i="0" u="none" kern="1200" dirty="0" smtClean="0"/>
            <a:t>Remove hands free device from vehicle</a:t>
          </a:r>
          <a:endParaRPr lang="en-US" sz="2600" b="0" i="0" u="none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i="0" u="none" kern="1200" dirty="0" smtClean="0"/>
            <a:t>Smart phone apps may offer helpful solutions including auto-replying to incoming calls or texts when the vehicle is in motion.</a:t>
          </a:r>
          <a:endParaRPr lang="en-US" sz="2600" b="0" i="0" u="none" kern="1200" dirty="0"/>
        </a:p>
      </dsp:txBody>
      <dsp:txXfrm>
        <a:off x="0" y="480929"/>
        <a:ext cx="8610600" cy="4832100"/>
      </dsp:txXfrm>
    </dsp:sp>
    <dsp:sp modelId="{D7F0BF99-2B6A-4014-A932-C398D8E3946D}">
      <dsp:nvSpPr>
        <dsp:cNvPr id="0" name=""/>
        <dsp:cNvSpPr/>
      </dsp:nvSpPr>
      <dsp:spPr>
        <a:xfrm>
          <a:off x="430530" y="97169"/>
          <a:ext cx="60274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/>
            <a:t>Before driving…</a:t>
          </a:r>
          <a:endParaRPr lang="en-US" sz="2600" b="0" kern="1200" dirty="0"/>
        </a:p>
      </dsp:txBody>
      <dsp:txXfrm>
        <a:off x="430530" y="97169"/>
        <a:ext cx="6027420" cy="7675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5CE3EF-EF9E-4F57-800B-7B326E0FDA70}">
      <dsp:nvSpPr>
        <dsp:cNvPr id="0" name=""/>
        <dsp:cNvSpPr/>
      </dsp:nvSpPr>
      <dsp:spPr>
        <a:xfrm>
          <a:off x="0" y="579664"/>
          <a:ext cx="8610600" cy="389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1353820" rIns="66827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Keep phone and MCDs out of reach</a:t>
          </a:r>
          <a:endParaRPr lang="en-US" sz="2800" b="0" kern="1200" dirty="0">
            <a:solidFill>
              <a:srgbClr val="FF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Do not answer calls or check to see who is calling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If you need to take or place a call or respond via two-way radio – pull over to a safe area (not on the highway) </a:t>
          </a:r>
          <a:endParaRPr lang="en-US" sz="2800" b="0" kern="1200" dirty="0"/>
        </a:p>
      </dsp:txBody>
      <dsp:txXfrm>
        <a:off x="0" y="579664"/>
        <a:ext cx="8610600" cy="3890250"/>
      </dsp:txXfrm>
    </dsp:sp>
    <dsp:sp modelId="{7259A9C5-8385-4724-BE93-A412BCF1362B}">
      <dsp:nvSpPr>
        <dsp:cNvPr id="0" name=""/>
        <dsp:cNvSpPr/>
      </dsp:nvSpPr>
      <dsp:spPr>
        <a:xfrm>
          <a:off x="430530" y="453560"/>
          <a:ext cx="6027420" cy="822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While Driving…</a:t>
          </a:r>
          <a:endParaRPr lang="en-US" sz="2800" b="0" kern="1200" dirty="0"/>
        </a:p>
      </dsp:txBody>
      <dsp:txXfrm>
        <a:off x="430530" y="453560"/>
        <a:ext cx="6027420" cy="8229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45A6A0-4C6E-4043-830A-3448DDC75A59}">
      <dsp:nvSpPr>
        <dsp:cNvPr id="0" name=""/>
        <dsp:cNvSpPr/>
      </dsp:nvSpPr>
      <dsp:spPr>
        <a:xfrm>
          <a:off x="0" y="452849"/>
          <a:ext cx="8610600" cy="450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1353820" rIns="66827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Refuse to ride with a driver who is using phone or texting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Ask drivers not to talk on phones (including taxis)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Limit phone calls so as to not cause any distractions to the driver</a:t>
          </a:r>
          <a:endParaRPr lang="en-US" sz="2800" b="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200" b="0" kern="1200" dirty="0"/>
        </a:p>
      </dsp:txBody>
      <dsp:txXfrm>
        <a:off x="0" y="452849"/>
        <a:ext cx="8610600" cy="4504500"/>
      </dsp:txXfrm>
    </dsp:sp>
    <dsp:sp modelId="{B6665732-E81D-40E3-8142-93E735154296}">
      <dsp:nvSpPr>
        <dsp:cNvPr id="0" name=""/>
        <dsp:cNvSpPr/>
      </dsp:nvSpPr>
      <dsp:spPr>
        <a:xfrm>
          <a:off x="454915" y="101613"/>
          <a:ext cx="6027420" cy="822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When You’re a Passenger</a:t>
          </a:r>
          <a:endParaRPr lang="en-US" sz="2800" b="0" kern="1200" dirty="0"/>
        </a:p>
      </dsp:txBody>
      <dsp:txXfrm>
        <a:off x="454915" y="101613"/>
        <a:ext cx="6027420" cy="8229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B4F9AB-E0A7-450D-AC61-A2470B0B4BE2}">
      <dsp:nvSpPr>
        <dsp:cNvPr id="0" name=""/>
        <dsp:cNvSpPr/>
      </dsp:nvSpPr>
      <dsp:spPr>
        <a:xfrm>
          <a:off x="0" y="708787"/>
          <a:ext cx="8610600" cy="399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1353820" rIns="66827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Schedule calls when possible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Be cognizant of other’s travel status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Be patient – avoid multiple calls and follow-up texts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Ask if receiver is driving – if so, have them call you back</a:t>
          </a:r>
          <a:endParaRPr lang="en-US" sz="2800" b="0" kern="1200" dirty="0"/>
        </a:p>
      </dsp:txBody>
      <dsp:txXfrm>
        <a:off x="0" y="708787"/>
        <a:ext cx="8610600" cy="3992625"/>
      </dsp:txXfrm>
    </dsp:sp>
    <dsp:sp modelId="{D7F0BF99-2B6A-4014-A932-C398D8E3946D}">
      <dsp:nvSpPr>
        <dsp:cNvPr id="0" name=""/>
        <dsp:cNvSpPr/>
      </dsp:nvSpPr>
      <dsp:spPr>
        <a:xfrm>
          <a:off x="418337" y="320978"/>
          <a:ext cx="6027420" cy="822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When Calling Potential Drivers</a:t>
          </a:r>
          <a:endParaRPr lang="en-US" sz="2800" b="0" kern="1200" dirty="0"/>
        </a:p>
      </dsp:txBody>
      <dsp:txXfrm>
        <a:off x="418337" y="320978"/>
        <a:ext cx="6027420" cy="822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2700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9" tIns="46388" rIns="92779" bIns="46388" numCol="1" anchor="t" anchorCtr="0" compatLnSpc="1">
            <a:prstTxWarp prst="textNoShape">
              <a:avLst/>
            </a:prstTxWarp>
          </a:bodyPr>
          <a:lstStyle>
            <a:lvl1pPr algn="l" defTabSz="463441">
              <a:defRPr sz="1200" b="0"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PRIVATE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372" y="0"/>
            <a:ext cx="4002700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9" tIns="46388" rIns="92779" bIns="46388" numCol="1" anchor="t" anchorCtr="0" compatLnSpc="1">
            <a:prstTxWarp prst="textNoShape">
              <a:avLst/>
            </a:prstTxWarp>
          </a:bodyPr>
          <a:lstStyle>
            <a:lvl1pPr algn="r" defTabSz="463441">
              <a:defRPr sz="1200" b="0">
                <a:latin typeface="Calibri" charset="0"/>
              </a:defRPr>
            </a:lvl1pPr>
          </a:lstStyle>
          <a:p>
            <a:fld id="{8D1D412A-458B-4D68-9F9E-5ECFC7F218A0}" type="datetime1">
              <a:rPr lang="en-US"/>
              <a:pPr/>
              <a:t>11-Jul-15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9185"/>
            <a:ext cx="4002700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9" tIns="46388" rIns="92779" bIns="46388" numCol="1" anchor="b" anchorCtr="0" compatLnSpc="1">
            <a:prstTxWarp prst="textNoShape">
              <a:avLst/>
            </a:prstTxWarp>
          </a:bodyPr>
          <a:lstStyle>
            <a:lvl1pPr algn="l" defTabSz="463441">
              <a:defRPr sz="1200" b="0"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372" y="6659185"/>
            <a:ext cx="4002700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9" tIns="46388" rIns="92779" bIns="46388" numCol="1" anchor="b" anchorCtr="0" compatLnSpc="1">
            <a:prstTxWarp prst="textNoShape">
              <a:avLst/>
            </a:prstTxWarp>
          </a:bodyPr>
          <a:lstStyle>
            <a:lvl1pPr algn="r" defTabSz="463441">
              <a:defRPr sz="1200" b="0">
                <a:latin typeface="Calibri" charset="0"/>
              </a:defRPr>
            </a:lvl1pPr>
          </a:lstStyle>
          <a:p>
            <a:fld id="{ADE6A143-D444-40E2-A45A-CCBEBF9748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48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2700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9" tIns="46388" rIns="92779" bIns="46388" numCol="1" anchor="t" anchorCtr="0" compatLnSpc="1">
            <a:prstTxWarp prst="textNoShape">
              <a:avLst/>
            </a:prstTxWarp>
          </a:bodyPr>
          <a:lstStyle>
            <a:lvl1pPr algn="l" defTabSz="463441">
              <a:defRPr sz="1200" b="0"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PRIVATE INFORMATION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372" y="0"/>
            <a:ext cx="4002700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9" tIns="46388" rIns="92779" bIns="46388" numCol="1" anchor="t" anchorCtr="0" compatLnSpc="1">
            <a:prstTxWarp prst="textNoShape">
              <a:avLst/>
            </a:prstTxWarp>
          </a:bodyPr>
          <a:lstStyle>
            <a:lvl1pPr algn="r" defTabSz="463441">
              <a:defRPr sz="1200" b="0">
                <a:latin typeface="Calibri" charset="0"/>
              </a:defRPr>
            </a:lvl1pPr>
          </a:lstStyle>
          <a:p>
            <a:fld id="{B24A3D71-1A2D-4D38-BBBE-9771FBD217B0}" type="datetime1">
              <a:rPr lang="en-US"/>
              <a:pPr/>
              <a:t>11-Jul-15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010" y="3330173"/>
            <a:ext cx="7388059" cy="31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9" tIns="46388" rIns="92779" bIns="46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9185"/>
            <a:ext cx="4002700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9" tIns="46388" rIns="92779" bIns="46388" numCol="1" anchor="b" anchorCtr="0" compatLnSpc="1">
            <a:prstTxWarp prst="textNoShape">
              <a:avLst/>
            </a:prstTxWarp>
          </a:bodyPr>
          <a:lstStyle>
            <a:lvl1pPr algn="l" defTabSz="463441">
              <a:defRPr sz="1200" b="0"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372" y="6659185"/>
            <a:ext cx="4002700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9" tIns="46388" rIns="92779" bIns="46388" numCol="1" anchor="b" anchorCtr="0" compatLnSpc="1">
            <a:prstTxWarp prst="textNoShape">
              <a:avLst/>
            </a:prstTxWarp>
          </a:bodyPr>
          <a:lstStyle>
            <a:lvl1pPr algn="r" defTabSz="463441">
              <a:defRPr sz="1200" b="0">
                <a:latin typeface="Calibri" charset="0"/>
              </a:defRPr>
            </a:lvl1pPr>
          </a:lstStyle>
          <a:p>
            <a:fld id="{8F4964A4-8240-4C3C-83A1-9DC9039E9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5233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PRIVATE INFORMATION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964A4-8240-4C3C-83A1-9DC9039E9A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66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C4400D-9273-4922-A1EF-7B87C9F93D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C4400D-9273-4922-A1EF-7B87C9F93D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C4400D-9273-4922-A1EF-7B87C9F93DA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C4400D-9273-4922-A1EF-7B87C9F93D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C4400D-9273-4922-A1EF-7B87C9F93DA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C4400D-9273-4922-A1EF-7B87C9F93DA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URS Proprietary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243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-29736" y="1543239"/>
            <a:ext cx="4416552" cy="1557677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-29736" y="-33239"/>
            <a:ext cx="4416552" cy="157276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391688" y="-33239"/>
            <a:ext cx="2176272" cy="313639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6574080" y="0"/>
            <a:ext cx="2176272" cy="31009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1581912" y="4078224"/>
            <a:ext cx="7251192" cy="1828800"/>
          </a:xfrm>
        </p:spPr>
        <p:txBody>
          <a:bodyPr/>
          <a:lstStyle>
            <a:lvl1pPr marL="0" indent="0">
              <a:defRPr/>
            </a:lvl1pPr>
            <a:lvl2pPr>
              <a:defRPr lang="en-US" sz="18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8750352" cy="31009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581912" y="4078224"/>
            <a:ext cx="7251192" cy="1828800"/>
          </a:xfrm>
        </p:spPr>
        <p:txBody>
          <a:bodyPr/>
          <a:lstStyle>
            <a:lvl2pPr marL="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076" y="1049338"/>
            <a:ext cx="8440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911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838" y="1041399"/>
            <a:ext cx="8435975" cy="509587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97588-3682-408B-B311-92B828567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35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1"/>
          </p:nvPr>
        </p:nvSpPr>
        <p:spPr>
          <a:xfrm>
            <a:off x="1060704" y="1033272"/>
            <a:ext cx="6894576" cy="453542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0"/>
            <a:ext cx="8435975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50838" y="1042988"/>
            <a:ext cx="5655372" cy="5092700"/>
          </a:xfrm>
        </p:spPr>
        <p:txBody>
          <a:bodyPr l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202237" y="1042987"/>
            <a:ext cx="2584576" cy="509320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541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699000" y="1049338"/>
            <a:ext cx="4090988" cy="5087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0838" y="1049337"/>
            <a:ext cx="4091748" cy="50840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4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0"/>
            <a:ext cx="8435975" cy="7508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50838" y="1049338"/>
            <a:ext cx="4087812" cy="349971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50838" y="1454729"/>
            <a:ext cx="4087812" cy="47079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699000" y="1049338"/>
            <a:ext cx="4087812" cy="349971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99000" y="1454729"/>
            <a:ext cx="4087812" cy="47079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9039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3853-9EB0-42FB-97B1-764F3C588D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837" y="1049338"/>
            <a:ext cx="8435975" cy="3881008"/>
          </a:xfrm>
        </p:spPr>
        <p:txBody>
          <a:bodyPr anchor="ctr" anchorCtr="0"/>
          <a:lstStyle>
            <a:lvl1pPr marL="0" indent="0" algn="ctr">
              <a:buNone/>
              <a:defRPr sz="2700" b="1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0825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-33239"/>
            <a:ext cx="1739900" cy="313639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39900" y="-33239"/>
            <a:ext cx="1763713" cy="313639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503613" y="-33239"/>
            <a:ext cx="1763712" cy="313639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267325" y="-33239"/>
            <a:ext cx="1757363" cy="313639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7022591" y="0"/>
            <a:ext cx="1728216" cy="31009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1581912" y="4078224"/>
            <a:ext cx="7251192" cy="1828800"/>
          </a:xfrm>
        </p:spPr>
        <p:txBody>
          <a:bodyPr/>
          <a:lstStyle>
            <a:lvl1pPr marL="0" indent="0">
              <a:defRPr/>
            </a:lvl1pPr>
            <a:lvl2pPr marL="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RS ppt footer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6320927"/>
            <a:ext cx="9144000" cy="530352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46077" y="0"/>
            <a:ext cx="8440736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214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0838" y="1041399"/>
            <a:ext cx="8435974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770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5FB83853-9EB0-42FB-97B1-764F3C588D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Line 3"/>
          <p:cNvSpPr>
            <a:spLocks noChangeShapeType="1"/>
          </p:cNvSpPr>
          <p:nvPr/>
        </p:nvSpPr>
        <p:spPr bwMode="auto">
          <a:xfrm>
            <a:off x="0" y="762000"/>
            <a:ext cx="8786813" cy="0"/>
          </a:xfrm>
          <a:prstGeom prst="line">
            <a:avLst/>
          </a:prstGeom>
          <a:noFill/>
          <a:ln w="31750">
            <a:solidFill>
              <a:srgbClr val="0C479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90600" y="6320927"/>
            <a:ext cx="4267200" cy="2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0" baseline="-25000" dirty="0" smtClean="0">
                <a:solidFill>
                  <a:schemeClr val="bg1"/>
                </a:solidFill>
              </a:rPr>
              <a:t>Distracted Driving</a:t>
            </a:r>
            <a:endParaRPr lang="en-US" b="0" baseline="-25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2" r:id="rId2"/>
    <p:sldLayoutId id="2147483689" r:id="rId3"/>
    <p:sldLayoutId id="2147483703" r:id="rId4"/>
    <p:sldLayoutId id="2147483692" r:id="rId5"/>
    <p:sldLayoutId id="2147483695" r:id="rId6"/>
    <p:sldLayoutId id="2147483696" r:id="rId7"/>
    <p:sldLayoutId id="2147483697" r:id="rId8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234950" indent="-234950" algn="l" defTabSz="457200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1pPr>
      <a:lvl2pPr marL="463550" indent="-176213" algn="l" defTabSz="457200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-105" charset="0"/>
          <a:ea typeface="ＭＳ Ｐゴシック" pitchFamily="-105" charset="-128"/>
          <a:cs typeface="+mn-cs"/>
        </a:defRPr>
      </a:lvl2pPr>
      <a:lvl3pPr marL="741363" indent="-163513" algn="l" defTabSz="457200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92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-105" charset="0"/>
          <a:ea typeface="ＭＳ Ｐゴシック" pitchFamily="-105" charset="-128"/>
          <a:cs typeface="+mn-cs"/>
        </a:defRPr>
      </a:lvl3pPr>
      <a:lvl4pPr marL="1030288" indent="-174625" algn="l" defTabSz="457200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-105" charset="0"/>
          <a:ea typeface="ＭＳ Ｐゴシック" pitchFamily="-105" charset="-128"/>
          <a:cs typeface="+mn-cs"/>
        </a:defRPr>
      </a:lvl4pPr>
      <a:lvl5pPr marL="1319213" indent="-174625" algn="l" defTabSz="457200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-105" charset="0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RS ppt background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581912" y="3082066"/>
            <a:ext cx="6419088" cy="66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581912" y="4078224"/>
            <a:ext cx="7251192" cy="43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0" r:id="rId3"/>
    <p:sldLayoutId id="2147483709" r:id="rId4"/>
    <p:sldLayoutId id="214748370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tsa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ah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578224" y="1653988"/>
            <a:ext cx="8001000" cy="2151529"/>
          </a:xfrm>
        </p:spPr>
        <p:txBody>
          <a:bodyPr>
            <a:noAutofit/>
          </a:bodyPr>
          <a:lstStyle/>
          <a:p>
            <a:r>
              <a:rPr lang="en-US" sz="4000" dirty="0" smtClean="0"/>
              <a:t>Distracted Driving Awareness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1836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2433229"/>
              </p:ext>
            </p:extLst>
          </p:nvPr>
        </p:nvGraphicFramePr>
        <p:xfrm>
          <a:off x="182309" y="950976"/>
          <a:ext cx="8604504" cy="518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URS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40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Distracted Driving Avoidance 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3487227"/>
              </p:ext>
            </p:extLst>
          </p:nvPr>
        </p:nvGraphicFramePr>
        <p:xfrm>
          <a:off x="152400" y="7620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943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Distracted Driving Avoidance 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4121924"/>
              </p:ext>
            </p:extLst>
          </p:nvPr>
        </p:nvGraphicFramePr>
        <p:xfrm>
          <a:off x="176213" y="597817"/>
          <a:ext cx="8610600" cy="496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77440" y="5167673"/>
            <a:ext cx="4757059" cy="10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73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Distracted Driving Avoidance 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500879"/>
              </p:ext>
            </p:extLst>
          </p:nvPr>
        </p:nvGraphicFramePr>
        <p:xfrm>
          <a:off x="152400" y="7620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73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Distracted Driving Avoidance 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9804282"/>
              </p:ext>
            </p:extLst>
          </p:nvPr>
        </p:nvGraphicFramePr>
        <p:xfrm>
          <a:off x="152400" y="7620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914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32146"/>
            <a:ext cx="9144000" cy="34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4407408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you can’t see can hurt you…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904804"/>
            <a:ext cx="5791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63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Distractions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328" y="5017417"/>
            <a:ext cx="4757059" cy="10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24" y="1509110"/>
            <a:ext cx="3087624" cy="463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19456" y="999744"/>
            <a:ext cx="3023616" cy="46329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NO DISTRACTIONS</a:t>
            </a:r>
            <a:endParaRPr lang="en-US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568" y="1196517"/>
            <a:ext cx="5522477" cy="62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istracted-driving-623x3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1544" y="1931258"/>
            <a:ext cx="4109862" cy="256619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cxnSp>
        <p:nvCxnSpPr>
          <p:cNvPr id="24" name="Straight Connector 23"/>
          <p:cNvCxnSpPr/>
          <p:nvPr/>
        </p:nvCxnSpPr>
        <p:spPr>
          <a:xfrm>
            <a:off x="3971544" y="1931258"/>
            <a:ext cx="4109862" cy="256619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1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6077" y="1600200"/>
            <a:ext cx="8416923" cy="44196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More than 1 in 4 motor vehicle crashes involve cell phone use at the time of the crash</a:t>
            </a:r>
          </a:p>
          <a:p>
            <a:pPr lvl="1"/>
            <a:endParaRPr lang="en-US" sz="2400" b="0" dirty="0" smtClean="0">
              <a:solidFill>
                <a:schemeClr val="tx1"/>
              </a:solidFill>
            </a:endParaRPr>
          </a:p>
          <a:p>
            <a:pPr lvl="1"/>
            <a:r>
              <a:rPr lang="en-US" sz="2400" b="0" dirty="0" smtClean="0">
                <a:solidFill>
                  <a:schemeClr val="tx1"/>
                </a:solidFill>
              </a:rPr>
              <a:t>Motor vehicle crashes are: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#1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cause of death in the U.S. for 3-34 year olds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#1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cause of work-related death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04" y="838200"/>
            <a:ext cx="1676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Facts &amp;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1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904" y="1600200"/>
            <a:ext cx="8007096" cy="44196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lvl="1"/>
            <a:endParaRPr lang="en-US" sz="3200" dirty="0" smtClean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kern="0" dirty="0" smtClean="0">
              <a:solidFill>
                <a:sysClr val="windowText" lastClr="000000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0" kern="0" dirty="0" smtClean="0">
              <a:solidFill>
                <a:sysClr val="windowText" lastClr="000000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0" kern="0" dirty="0" smtClean="0">
              <a:solidFill>
                <a:sysClr val="windowText" lastClr="000000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</a:rPr>
              <a:t>20</a:t>
            </a:r>
            <a:r>
              <a:rPr lang="en-US" sz="2400" b="0" kern="0" dirty="0">
                <a:solidFill>
                  <a:sysClr val="windowText" lastClr="000000"/>
                </a:solidFill>
              </a:rPr>
              <a:t>% of injury crashes </a:t>
            </a:r>
            <a:r>
              <a:rPr lang="en-US" sz="2400" b="0" kern="0" dirty="0" smtClean="0">
                <a:solidFill>
                  <a:sysClr val="windowText" lastClr="000000"/>
                </a:solidFill>
              </a:rPr>
              <a:t>involve distracted </a:t>
            </a:r>
            <a:r>
              <a:rPr lang="en-US" sz="2400" b="0" kern="0" dirty="0">
                <a:solidFill>
                  <a:sysClr val="windowText" lastClr="000000"/>
                </a:solidFill>
              </a:rPr>
              <a:t>driving</a:t>
            </a:r>
          </a:p>
          <a:p>
            <a:pPr marL="914400" lvl="1" indent="-4572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0" kern="0" dirty="0">
                <a:solidFill>
                  <a:sysClr val="windowText" lastClr="000000"/>
                </a:solidFill>
              </a:rPr>
              <a:t>Over </a:t>
            </a:r>
            <a:r>
              <a:rPr lang="en-US" sz="2400" b="0" kern="0" dirty="0" smtClean="0">
                <a:solidFill>
                  <a:schemeClr val="tx1"/>
                </a:solidFill>
              </a:rPr>
              <a:t>400,000 </a:t>
            </a:r>
            <a:r>
              <a:rPr lang="en-US" sz="2400" b="0" kern="0" dirty="0">
                <a:solidFill>
                  <a:schemeClr val="tx1"/>
                </a:solidFill>
              </a:rPr>
              <a:t>people </a:t>
            </a:r>
            <a:r>
              <a:rPr lang="en-US" sz="2400" b="0" kern="0" dirty="0" smtClean="0">
                <a:solidFill>
                  <a:schemeClr val="tx1"/>
                </a:solidFill>
              </a:rPr>
              <a:t>injured </a:t>
            </a:r>
            <a:r>
              <a:rPr lang="en-US" sz="2400" b="0" kern="0" dirty="0">
                <a:solidFill>
                  <a:prstClr val="black"/>
                </a:solidFill>
              </a:rPr>
              <a:t>annually by distracted </a:t>
            </a:r>
            <a:r>
              <a:rPr lang="en-US" sz="2400" b="0" kern="0" dirty="0" smtClean="0">
                <a:solidFill>
                  <a:prstClr val="black"/>
                </a:solidFill>
              </a:rPr>
              <a:t>driving</a:t>
            </a:r>
            <a:endParaRPr lang="en-US" sz="2400" b="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</a:rPr>
              <a:t>16% of fatal crashes involve distracted driving</a:t>
            </a:r>
          </a:p>
          <a:p>
            <a:pPr marL="914400" lvl="1" indent="-4572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</a:rPr>
              <a:t>Over </a:t>
            </a:r>
            <a:r>
              <a:rPr lang="en-US" sz="2400" kern="0" dirty="0">
                <a:solidFill>
                  <a:srgbClr val="FF0000"/>
                </a:solidFill>
              </a:rPr>
              <a:t>5,000</a:t>
            </a:r>
            <a:r>
              <a:rPr lang="en-US" sz="2400" b="0" kern="0" dirty="0">
                <a:solidFill>
                  <a:srgbClr val="FF0000"/>
                </a:solidFill>
              </a:rPr>
              <a:t> </a:t>
            </a:r>
            <a:r>
              <a:rPr lang="en-US" sz="2400" b="0" kern="0" dirty="0">
                <a:solidFill>
                  <a:sysClr val="windowText" lastClr="000000"/>
                </a:solidFill>
              </a:rPr>
              <a:t>people </a:t>
            </a:r>
            <a:r>
              <a:rPr lang="en-US" sz="2400" kern="0" dirty="0">
                <a:solidFill>
                  <a:srgbClr val="FF0000"/>
                </a:solidFill>
              </a:rPr>
              <a:t>killed</a:t>
            </a:r>
            <a:r>
              <a:rPr lang="en-US" sz="2400" b="0" kern="0" dirty="0">
                <a:solidFill>
                  <a:srgbClr val="FF0000"/>
                </a:solidFill>
              </a:rPr>
              <a:t> </a:t>
            </a:r>
            <a:r>
              <a:rPr lang="en-US" sz="2400" b="0" kern="0" dirty="0">
                <a:solidFill>
                  <a:prstClr val="black"/>
                </a:solidFill>
              </a:rPr>
              <a:t>annually </a:t>
            </a:r>
            <a:r>
              <a:rPr lang="en-US" sz="2400" b="0" kern="0" dirty="0" smtClean="0">
                <a:solidFill>
                  <a:prstClr val="black"/>
                </a:solidFill>
              </a:rPr>
              <a:t>by distracted driving</a:t>
            </a:r>
            <a:endParaRPr lang="en-US" sz="2400" b="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 dirty="0">
                <a:solidFill>
                  <a:sysClr val="windowText" lastClr="000000"/>
                </a:solidFill>
              </a:rPr>
              <a:t>	 </a:t>
            </a:r>
            <a:endParaRPr lang="en-US" sz="2800" b="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 dirty="0">
                <a:solidFill>
                  <a:sysClr val="windowText" lastClr="000000"/>
                </a:solidFill>
              </a:rPr>
              <a:t>	</a:t>
            </a:r>
            <a:endParaRPr lang="en-US" sz="2800" b="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2" descr="http://www.ndcrc.org/sites/default/files/nhtsa_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64" y="935736"/>
            <a:ext cx="2556583" cy="14478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Facts &amp;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1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1276350"/>
            <a:ext cx="7696200" cy="466115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0" dirty="0" smtClean="0"/>
              <a:t>Text messaging while driving creates a crash risk </a:t>
            </a:r>
            <a:r>
              <a:rPr lang="en-US" sz="2400" dirty="0" smtClean="0">
                <a:solidFill>
                  <a:srgbClr val="FF0000"/>
                </a:solidFill>
              </a:rPr>
              <a:t>23x worse</a:t>
            </a:r>
            <a:r>
              <a:rPr lang="en-US" sz="2400" dirty="0" smtClean="0"/>
              <a:t> </a:t>
            </a:r>
            <a:r>
              <a:rPr lang="en-US" sz="2400" b="0" dirty="0" smtClean="0"/>
              <a:t>than driving while not distracted</a:t>
            </a:r>
          </a:p>
          <a:p>
            <a:pPr lvl="0">
              <a:buFont typeface="Arial" pitchFamily="34" charset="0"/>
              <a:buChar char="•"/>
            </a:pPr>
            <a:endParaRPr lang="en-US" sz="2400" b="0" dirty="0" smtClean="0"/>
          </a:p>
          <a:p>
            <a:pPr lvl="0"/>
            <a:r>
              <a:rPr lang="en-US" sz="2400" b="0" dirty="0" smtClean="0"/>
              <a:t>Sending or receiving a text takes a driver’s eyes from the road for an average of 4.6 seconds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0" dirty="0" smtClean="0"/>
              <a:t>The equivalent – at 55mph – of driving the length of an entire football field, blind.</a:t>
            </a:r>
          </a:p>
          <a:p>
            <a:pPr lvl="0">
              <a:buFont typeface="Arial" pitchFamily="34" charset="0"/>
              <a:buChar char="•"/>
            </a:pPr>
            <a:endParaRPr lang="en-US" sz="2400" b="0" dirty="0" smtClean="0"/>
          </a:p>
          <a:p>
            <a:pPr lvl="0"/>
            <a:r>
              <a:rPr lang="en-US" sz="2400" b="0" dirty="0" smtClean="0"/>
              <a:t>Headset cell phone use is not any safer than hand-held use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4" y="886206"/>
            <a:ext cx="228179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Facts &amp;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1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1727" y="1283208"/>
            <a:ext cx="4428077" cy="40690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0" dirty="0" smtClean="0"/>
              <a:t>Using a cell phone while driving – whether it’s hand-held or hands-free – delays a driver’s reactions and is the same as driving with a </a:t>
            </a:r>
            <a:r>
              <a:rPr lang="en-US" sz="2400" dirty="0" smtClean="0">
                <a:solidFill>
                  <a:srgbClr val="FF0000"/>
                </a:solidFill>
              </a:rPr>
              <a:t>.08% blood alcohol content</a:t>
            </a:r>
          </a:p>
        </p:txBody>
      </p:sp>
      <p:pic>
        <p:nvPicPr>
          <p:cNvPr id="51202" name="Picture 2" descr="The University of Uta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8" y="928559"/>
            <a:ext cx="2156268" cy="700788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Facts &amp; Statistics</a:t>
            </a:r>
            <a:endParaRPr lang="en-US" dirty="0"/>
          </a:p>
        </p:txBody>
      </p:sp>
      <p:pic>
        <p:nvPicPr>
          <p:cNvPr id="11" name="Picture 10" descr="Alert Driv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1996" y="3138280"/>
            <a:ext cx="3487009" cy="2658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51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6339830"/>
              </p:ext>
            </p:extLst>
          </p:nvPr>
        </p:nvGraphicFramePr>
        <p:xfrm>
          <a:off x="465138" y="1133856"/>
          <a:ext cx="8297862" cy="4123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34134" y="944880"/>
            <a:ext cx="1231913" cy="1383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Diagram 5"/>
          <p:cNvGraphicFramePr/>
          <p:nvPr/>
        </p:nvGraphicFramePr>
        <p:xfrm>
          <a:off x="457200" y="5334000"/>
          <a:ext cx="83058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Facts &amp;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40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599" y="1572768"/>
            <a:ext cx="5010913" cy="38404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0" dirty="0" smtClean="0"/>
              <a:t>Driving while using a cell phone reduces the amount of brain activity associated with driving by </a:t>
            </a:r>
            <a:r>
              <a:rPr lang="en-US" sz="2800" dirty="0" smtClean="0">
                <a:solidFill>
                  <a:srgbClr val="FF0000"/>
                </a:solidFill>
              </a:rPr>
              <a:t>37%</a:t>
            </a:r>
          </a:p>
        </p:txBody>
      </p:sp>
      <p:pic>
        <p:nvPicPr>
          <p:cNvPr id="51204" name="Picture 4" descr="Carnegie Mellon University | C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8" y="971359"/>
            <a:ext cx="1724025" cy="1190625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Facts &amp; Statistics</a:t>
            </a:r>
            <a:endParaRPr lang="en-US" dirty="0"/>
          </a:p>
        </p:txBody>
      </p:sp>
      <p:pic>
        <p:nvPicPr>
          <p:cNvPr id="14" name="Picture 13" descr="brain-diagram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4325" y="2937702"/>
            <a:ext cx="2971800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51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9027-5BAD-4AD4-8636-5421F620A7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6076" y="5473223"/>
            <a:ext cx="3896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/>
              <a:t>Where drivers not using a </a:t>
            </a:r>
            <a:r>
              <a:rPr lang="en-US" sz="2000" b="0" dirty="0" smtClean="0"/>
              <a:t>cell phone look</a:t>
            </a:r>
            <a:endParaRPr lang="en-US" sz="2000" b="0" dirty="0"/>
          </a:p>
        </p:txBody>
      </p:sp>
      <p:sp>
        <p:nvSpPr>
          <p:cNvPr id="11" name="Rectangle 10"/>
          <p:cNvSpPr/>
          <p:nvPr/>
        </p:nvSpPr>
        <p:spPr>
          <a:xfrm>
            <a:off x="4706111" y="5473223"/>
            <a:ext cx="3903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/>
              <a:t>Where drivers using a hands-free cell phone </a:t>
            </a:r>
            <a:r>
              <a:rPr lang="en-US" sz="2000" b="0" dirty="0" smtClean="0"/>
              <a:t>look</a:t>
            </a:r>
            <a:endParaRPr lang="en-US" sz="2000" b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96" y="2768742"/>
            <a:ext cx="8440736" cy="27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Inattention Blindness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2413" y="1086670"/>
            <a:ext cx="8534400" cy="615982"/>
            <a:chOff x="0" y="19102"/>
            <a:chExt cx="8534400" cy="647595"/>
          </a:xfrm>
        </p:grpSpPr>
        <p:sp>
          <p:nvSpPr>
            <p:cNvPr id="15" name="Rounded Rectangle 14"/>
            <p:cNvSpPr/>
            <p:nvPr/>
          </p:nvSpPr>
          <p:spPr>
            <a:xfrm>
              <a:off x="0" y="19102"/>
              <a:ext cx="8534400" cy="647595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1613" y="50715"/>
              <a:ext cx="8471174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When distracted, you experience “Inattention Blindness”</a:t>
              </a:r>
              <a:endParaRPr lang="en-US" sz="2400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4096" y="1702652"/>
            <a:ext cx="850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Even though you are looking, your distracted brain is not processing what you see effectively.</a:t>
            </a:r>
          </a:p>
        </p:txBody>
      </p:sp>
    </p:spTree>
    <p:extLst>
      <p:ext uri="{BB962C8B-B14F-4D97-AF65-F5344CB8AC3E}">
        <p14:creationId xmlns:p14="http://schemas.microsoft.com/office/powerpoint/2010/main" xmlns="" val="2951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.08 URS Presentation Template">
  <a:themeElements>
    <a:clrScheme name="Custom 1">
      <a:dk1>
        <a:sysClr val="windowText" lastClr="000000"/>
      </a:dk1>
      <a:lt1>
        <a:srgbClr val="FFFFFF"/>
      </a:lt1>
      <a:dk2>
        <a:srgbClr val="0C479D"/>
      </a:dk2>
      <a:lt2>
        <a:srgbClr val="FFFFFF"/>
      </a:lt2>
      <a:accent1>
        <a:srgbClr val="0C479D"/>
      </a:accent1>
      <a:accent2>
        <a:srgbClr val="E8941A"/>
      </a:accent2>
      <a:accent3>
        <a:srgbClr val="439639"/>
      </a:accent3>
      <a:accent4>
        <a:srgbClr val="C41230"/>
      </a:accent4>
      <a:accent5>
        <a:srgbClr val="796E6F"/>
      </a:accent5>
      <a:accent6>
        <a:srgbClr val="002B5C"/>
      </a:accent6>
      <a:hlink>
        <a:srgbClr val="B95915"/>
      </a:hlink>
      <a:folHlink>
        <a:srgbClr val="8B0F0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rget_x0020_Area_x0020__x002f__x0020_Audience xmlns="68b0e20c-0afb-4538-9398-2afa0498d0c1">
      <Value>Training - All</Value>
    </Target_x0020_Area_x0020__x002f__x0020_Audience>
    <Year_x0020_Developed xmlns="68b0e20c-0afb-4538-9398-2afa0498d0c1">2012</Year_x0020_Developed>
    <Index xmlns="68b0e20c-0afb-4538-9398-2afa0498d0c1" xsi:nil="true"/>
    <Category xmlns="68b0e20c-0afb-4538-9398-2afa0498d0c1">Training</Category>
    <Topic xmlns="68b0e20c-0afb-4538-9398-2afa0498d0c1">SMS 057 - Vehicle Safety Program</Topic>
    <Developed_x0020_By_x002f_Owner xmlns="68b0e20c-0afb-4538-9398-2afa0498d0c1">FS</Developed_x0020_By_x002f_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0120FE3895C4FB57EBB11D443BD72" ma:contentTypeVersion="10" ma:contentTypeDescription="Create a new document." ma:contentTypeScope="" ma:versionID="3e8cbbce33a414942cf358fbe3b50a04">
  <xsd:schema xmlns:xsd="http://www.w3.org/2001/XMLSchema" xmlns:xs="http://www.w3.org/2001/XMLSchema" xmlns:p="http://schemas.microsoft.com/office/2006/metadata/properties" xmlns:ns2="68b0e20c-0afb-4538-9398-2afa0498d0c1" targetNamespace="http://schemas.microsoft.com/office/2006/metadata/properties" ma:root="true" ma:fieldsID="f8263e7cedc9e11dbcbda5fac124dff8" ns2:_="">
    <xsd:import namespace="68b0e20c-0afb-4538-9398-2afa0498d0c1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Developed_x0020_By_x002f_Owner" minOccurs="0"/>
                <xsd:element ref="ns2:Target_x0020_Area_x0020__x002f__x0020_Audience" minOccurs="0"/>
                <xsd:element ref="ns2:Index" minOccurs="0"/>
                <xsd:element ref="ns2:Topic" minOccurs="0"/>
                <xsd:element ref="ns2:Year_x0020_Develop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0e20c-0afb-4538-9398-2afa0498d0c1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format="Dropdown" ma:internalName="Category">
      <xsd:simpleType>
        <xsd:restriction base="dms:Choice">
          <xsd:enumeration value="Safety Moment"/>
          <xsd:enumeration value="Lessons Learned"/>
          <xsd:enumeration value="Safety News"/>
          <xsd:enumeration value="Posters"/>
          <xsd:enumeration value="Training"/>
          <xsd:enumeration value="Agency Certificates"/>
          <xsd:enumeration value="Professional Development"/>
          <xsd:enumeration value="Industry Information"/>
          <xsd:enumeration value="VPP"/>
          <xsd:enumeration value="Citations"/>
          <xsd:enumeration value="Miscellaneous"/>
          <xsd:enumeration value="Work Planning"/>
          <xsd:enumeration value="Achievement"/>
          <xsd:enumeration value="Substance Abuse"/>
          <xsd:enumeration value="Company Sponsored Awards"/>
          <xsd:enumeration value="Chas CDM-C"/>
          <xsd:enumeration value="Chas Contractor"/>
          <xsd:enumeration value="Chas Designer"/>
          <xsd:enumeration value="Statistics"/>
          <xsd:enumeration value="Environmental"/>
        </xsd:restriction>
      </xsd:simpleType>
    </xsd:element>
    <xsd:element name="Developed_x0020_By_x002f_Owner" ma:index="3" nillable="true" ma:displayName="Developed By/Owner" ma:format="Dropdown" ma:internalName="Developed_x0020_By_x002f_Owner">
      <xsd:simpleType>
        <xsd:restriction base="dms:Choice">
          <xsd:enumeration value="FS"/>
          <xsd:enumeration value="IE"/>
          <xsd:enumeration value="EC"/>
          <xsd:enumeration value="All"/>
        </xsd:restriction>
      </xsd:simpleType>
    </xsd:element>
    <xsd:element name="Target_x0020_Area_x0020__x002f__x0020_Audience" ma:index="4" nillable="true" ma:displayName="Target Area / Audience" ma:internalName="Target_x0020_Area_x0020__x002f__x0020_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PS- All"/>
                    <xsd:enumeration value="PPS - EC"/>
                    <xsd:enumeration value="PPS - FS"/>
                    <xsd:enumeration value="PPS - IE"/>
                    <xsd:enumeration value="PPS - ANZ"/>
                    <xsd:enumeration value="PPS - UKI&amp;MICE"/>
                    <xsd:enumeration value="Resources - All"/>
                    <xsd:enumeration value="Resources - EC"/>
                    <xsd:enumeration value="Resources - FS"/>
                    <xsd:enumeration value="Resources - IE"/>
                    <xsd:enumeration value="Resources - ANZ"/>
                    <xsd:enumeration value="Resources - UKI&amp;MICE"/>
                    <xsd:enumeration value="Performance - All"/>
                    <xsd:enumeration value="Performance - EC"/>
                    <xsd:enumeration value="Performance - FS"/>
                    <xsd:enumeration value="Performance - IE"/>
                    <xsd:enumeration value="Performance - ANZ"/>
                    <xsd:enumeration value="Performance - UKI&amp;MICE"/>
                    <xsd:enumeration value="Training - All"/>
                    <xsd:enumeration value="Training - EC"/>
                    <xsd:enumeration value="Training - FS"/>
                    <xsd:enumeration value="Training - IE"/>
                    <xsd:enumeration value="Training - ANZ"/>
                    <xsd:enumeration value="Training - UKI&amp;MICE"/>
                  </xsd:restriction>
                </xsd:simpleType>
              </xsd:element>
            </xsd:sequence>
          </xsd:extension>
        </xsd:complexContent>
      </xsd:complexType>
    </xsd:element>
    <xsd:element name="Index" ma:index="5" nillable="true" ma:displayName="Index" ma:description="Used to determine order an item will be displayed in a web part." ma:internalName="Index">
      <xsd:simpleType>
        <xsd:restriction base="dms:Number"/>
      </xsd:simpleType>
    </xsd:element>
    <xsd:element name="Topic" ma:index="6" nillable="true" ma:displayName="Topic" ma:format="Dropdown" ma:internalName="Topic">
      <xsd:simpleType>
        <xsd:restriction base="dms:Choice">
          <xsd:enumeration value="Miscellaneous"/>
          <xsd:enumeration value="SMS 001 - Inspections by Regulatory Agencies"/>
          <xsd:enumeration value="SMS 002 - Hazard Communication (Worker Right-to-Know)"/>
          <xsd:enumeration value="SMS 003 - Emergency Preparedness Plans"/>
          <xsd:enumeration value="SMS 004 - Accessing Industrial Sites"/>
          <xsd:enumeration value="SMS 005 - Injury and Illness Prevention Program (California)"/>
          <xsd:enumeration value="SMS 006 - Abrasive Blasting"/>
          <xsd:enumeration value="SMS 007 - Aerial Lifts"/>
          <xsd:enumeration value="SMS 008 - Asbestos Operations"/>
          <xsd:enumeration value="SMS 009 - Corrosive and Reactive Materials"/>
          <xsd:enumeration value="SMS 010 - Confined Space Entry"/>
          <xsd:enumeration value="SMS 011 - Demolition"/>
          <xsd:enumeration value="SMS 012 - Electrical Safety"/>
          <xsd:enumeration value="SMS 013 - Excavation"/>
          <xsd:enumeration value="SMS 014 - Fire Protection and Prevention"/>
          <xsd:enumeration value="SMS 015 - Flammable and Combustible Liquids and Gases"/>
          <xsd:enumeration value="SMS 016 - Hand Tools and Portable Equipment"/>
          <xsd:enumeration value="SMS 017 - Hazardous Waste Operations"/>
          <xsd:enumeration value="SMS 018 - Heat Stress"/>
          <xsd:enumeration value="SMS 019 - Heavy Equipment Operations"/>
          <xsd:enumeration value="SMS 020 - Hot Work"/>
          <xsd:enumeration value="SMS 021 - Housekeeping"/>
          <xsd:enumeration value="SMS 022 - Lead in Construction"/>
          <xsd:enumeration value="SMS 023 - Lockout and Tagout Safety"/>
          <xsd:enumeration value="SMS 024 - Medical Screening &amp; Surveillance"/>
          <xsd:enumeration value="SMS 025 - New Employee Health, Safety, and Environment Orientation"/>
          <xsd:enumeration value="SMS 026 - Noise and Hearing Conservation"/>
          <xsd:enumeration value="SMS 027 - Work Over Water"/>
          <xsd:enumeration value="SMS 028 - Ladders"/>
          <xsd:enumeration value="SMS 029 - Personal Protective Equipment"/>
          <xsd:enumeration value="SMS 030 - Sanitation"/>
          <xsd:enumeration value="SMS 031 - Scaffolding"/>
          <xsd:enumeration value="SMS 032 - Work Zone Traffic Control"/>
          <xsd:enumeration value="SMS 033 - Underground Storage Tank Removal"/>
          <xsd:enumeration value="SMS 034 - Utility Clearances and Isolation"/>
          <xsd:enumeration value="SMS 035 - Work at High Altitude"/>
          <xsd:enumeration value="SMS 036 - International Travel Health and Safety"/>
          <xsd:enumeration value="SMS 037 - Mine Site Activities"/>
          <xsd:enumeration value="SMS 038 - Cranes &amp; Derricks"/>
          <xsd:enumeration value="SMS 039 - Munitions Response / Munitions and Explosives of Concern"/>
          <xsd:enumeration value="SMS 040 - Fall Protection"/>
          <xsd:enumeration value="SMS 041 - Rigging"/>
          <xsd:enumeration value="SMS 042 - Respiratory Protection"/>
          <xsd:enumeration value="SMS 043 - Personal Monitoring (Industrial Hygiene)"/>
          <xsd:enumeration value="SMS 044 - Radiation Safety for Portable Gauges"/>
          <xsd:enumeration value="SMS 045 - Hoists, Elevators and Conveyors"/>
          <xsd:enumeration value="SMS 046 - Subcontractor Health and Safety Requirements"/>
          <xsd:enumeration value="SMS 047 - Biological Hazards"/>
          <xsd:enumeration value="SMS 048 - Hazardous Materials/Dangerous Goods Shipping"/>
          <xsd:enumeration value="SMS 049 - Injury / Illness / Incident Reporting and Notifications"/>
          <xsd:enumeration value="SMS 050 - Toxic and Hazardous Substances"/>
          <xsd:enumeration value="SMS 051 - Bloodborne Pathogens"/>
          <xsd:enumeration value="SMS 052 - Radiation Protection Program"/>
          <xsd:enumeration value="SMS 053 - Marine Safety and Boat Operations"/>
          <xsd:enumeration value="SMS 054 - Office Ergonomics"/>
          <xsd:enumeration value="SMS 055 - Health, Safety and Environment Training"/>
          <xsd:enumeration value="SMS 056 - Drilling Safety Guidelines"/>
          <xsd:enumeration value="SMS 057 - Vehicle Safety Program"/>
          <xsd:enumeration value="SMS 058 - Process Safety Management"/>
          <xsd:enumeration value="SMS 059 - Cold Stress"/>
          <xsd:enumeration value="SMS 060 - Fatigue Management"/>
          <xsd:enumeration value="SMS 061 - Machine Guarding"/>
          <xsd:enumeration value="SMS 062 - Material Storage"/>
          <xsd:enumeration value="SMS 063 - Railroad On-Track Safety"/>
          <xsd:enumeration value="SMS 064 - Hand Safety"/>
          <xsd:enumeration value="SMS 065 - Injury and Claims Management"/>
          <xsd:enumeration value="SMS 066 - Incident Investigation"/>
          <xsd:enumeration value="SMS 068 - Health, Safety and Environment Compliance Assurance"/>
          <xsd:enumeration value="SMS 069 - Manual Material Handling"/>
          <xsd:enumeration value="SMS 070 - Powered Industrial Trucks"/>
          <xsd:enumeration value="SMS 072 - Behavior Based Safety"/>
          <xsd:enumeration value="SMS 077 - Entry Into Borings"/>
          <xsd:enumeration value="SMS 078 - Short Service Employee"/>
          <xsd:enumeration value="SMS 079 - Automated External Defibrillators"/>
          <xsd:enumeration value="SMS 080 - Implementation of URS HSMS in Asia/Pacific"/>
          <xsd:enumeration value="SMS 081EU -  Working Outside Home Country"/>
          <xsd:enumeration value="SMS 082 - Tunnels, Shafts and Caissons"/>
          <xsd:enumeration value="SMS 083 - Chromium (VI) Inhalation Exposure Protection"/>
          <xsd:enumeration value="SMS 084 - Lone Worker"/>
          <xsd:enumeration value="SMS 085 - Dive Safety"/>
          <xsd:enumeration value="SMS 086 - Managing HSE Related Risks"/>
          <xsd:enumeration value="SMS 087 - Compressed Air Systems and Testing"/>
          <xsd:enumeration value="SMS 088 - Signs, Signals and Barricades"/>
          <xsd:enumeration value="SMS 089 - Temporary Floors, Stairs, Railings, and Toeboards"/>
          <xsd:enumeration value="SMS 090 - Project Security"/>
          <xsd:enumeration value="SMS 091 - Concrete"/>
          <xsd:enumeration value="SMS 092 - Cofferdams"/>
          <xsd:enumeration value="SMS 093 - Steel Erection"/>
          <xsd:enumeration value="SMS 094 - Blasting and Explosives"/>
          <xsd:enumeration value="SMS 095 - Barge Operations"/>
          <xsd:enumeration value="SMS 096 - Mining Operations"/>
          <xsd:enumeration value="SMS 097 - Pandemic Management Plan"/>
          <xsd:enumeration value="SMS 098 - Management of Change"/>
          <xsd:enumeration value="SMS 300 - Compliance with European and National Legislation"/>
          <xsd:enumeration value="SMS 301 - Facilities Management"/>
          <xsd:enumeration value="SMS 302 - Safety in Design"/>
        </xsd:restriction>
      </xsd:simpleType>
    </xsd:element>
    <xsd:element name="Year_x0020_Developed" ma:index="7" nillable="true" ma:displayName="Year Developed" ma:internalName="Year_x0020_Developed">
      <xsd:simpleType>
        <xsd:restriction base="dms:Text">
          <xsd:maxLength value="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FA37EE-9B83-48C8-8FCA-A474A583BDA8}">
  <ds:schemaRefs>
    <ds:schemaRef ds:uri="http://schemas.microsoft.com/office/2006/metadata/properties"/>
    <ds:schemaRef ds:uri="http://schemas.microsoft.com/office/infopath/2007/PartnerControls"/>
    <ds:schemaRef ds:uri="68b0e20c-0afb-4538-9398-2afa0498d0c1"/>
  </ds:schemaRefs>
</ds:datastoreItem>
</file>

<file path=customXml/itemProps2.xml><?xml version="1.0" encoding="utf-8"?>
<ds:datastoreItem xmlns:ds="http://schemas.openxmlformats.org/officeDocument/2006/customXml" ds:itemID="{0E0D788A-0B22-4F78-9B41-0048334C14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B1FCB-4E52-42C6-B53A-4265B4317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b0e20c-0afb-4538-9398-2afa0498d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2011.08 URS Presentation Template.potx</Template>
  <TotalTime>1852</TotalTime>
  <Words>688</Words>
  <Application>Microsoft Office PowerPoint</Application>
  <PresentationFormat>On-screen Show (4:3)</PresentationFormat>
  <Paragraphs>121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2011.08 URS Presentation Template</vt:lpstr>
      <vt:lpstr>Custom Design</vt:lpstr>
      <vt:lpstr>Distracted Driving Awareness</vt:lpstr>
      <vt:lpstr>Avoid Distractions</vt:lpstr>
      <vt:lpstr>Key Facts &amp; Statistics</vt:lpstr>
      <vt:lpstr>Key Facts &amp; Statistics</vt:lpstr>
      <vt:lpstr>Key Facts &amp; Statistics</vt:lpstr>
      <vt:lpstr>Key Facts &amp; Statistics</vt:lpstr>
      <vt:lpstr>Key Facts &amp; Statistics</vt:lpstr>
      <vt:lpstr>Key Facts &amp; Statistics</vt:lpstr>
      <vt:lpstr>Inattention Blindness</vt:lpstr>
      <vt:lpstr>URS Policy</vt:lpstr>
      <vt:lpstr>Distracted Driving Avoidance Tips</vt:lpstr>
      <vt:lpstr>Distracted Driving Avoidance Tips</vt:lpstr>
      <vt:lpstr>Distracted Driving Avoidance Tips</vt:lpstr>
      <vt:lpstr>Distracted Driving Avoidance Tips</vt:lpstr>
      <vt:lpstr>Slide 15</vt:lpstr>
    </vt:vector>
  </TitlesOfParts>
  <Company>Strategy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Distracted Driving (FS)</dc:title>
  <dc:subject>Distracted Driving</dc:subject>
  <dc:creator>Tom Loughman</dc:creator>
  <cp:keywords>Vehicle Safety, Distracted Driving</cp:keywords>
  <cp:lastModifiedBy>P.A.VIJAIARASAN</cp:lastModifiedBy>
  <cp:revision>198</cp:revision>
  <cp:lastPrinted>2011-11-29T15:07:51Z</cp:lastPrinted>
  <dcterms:created xsi:type="dcterms:W3CDTF">2012-09-24T16:16:53Z</dcterms:created>
  <dcterms:modified xsi:type="dcterms:W3CDTF">2015-07-11T04:50:35Z</dcterms:modified>
  <cp:category>Training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0x0101007960120FE3895C4FB57EBB11D443BD72</vt:lpwstr>
  </property>
</Properties>
</file>